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8" r:id="rId6"/>
    <p:sldId id="257" r:id="rId7"/>
    <p:sldId id="272" r:id="rId8"/>
    <p:sldId id="262" r:id="rId9"/>
    <p:sldId id="258" r:id="rId10"/>
    <p:sldId id="259" r:id="rId11"/>
    <p:sldId id="260" r:id="rId12"/>
    <p:sldId id="261" r:id="rId13"/>
    <p:sldId id="264" r:id="rId14"/>
    <p:sldId id="263" r:id="rId15"/>
    <p:sldId id="268" r:id="rId16"/>
    <p:sldId id="265" r:id="rId17"/>
    <p:sldId id="266" r:id="rId18"/>
    <p:sldId id="267" r:id="rId19"/>
    <p:sldId id="271" r:id="rId20"/>
    <p:sldId id="273" r:id="rId21"/>
    <p:sldId id="274" r:id="rId22"/>
    <p:sldId id="270" r:id="rId23"/>
    <p:sldId id="269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A3877-21F9-470B-B8E2-6FAE55C7528A}" v="11" dt="2020-03-23T12:35:59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Campe" userId="e4cbc0c4-0d83-42ec-b3de-f70b1e7aa2ac" providerId="ADAL" clId="{7A5D1C1B-2483-4B33-873D-EA8B981A0F8D}"/>
    <pc:docChg chg="undo custSel addSld delSld modSld sldOrd modMainMaster">
      <pc:chgData name="Mattias Campe" userId="e4cbc0c4-0d83-42ec-b3de-f70b1e7aa2ac" providerId="ADAL" clId="{7A5D1C1B-2483-4B33-873D-EA8B981A0F8D}" dt="2020-03-17T11:07:37.640" v="3487" actId="20577"/>
      <pc:docMkLst>
        <pc:docMk/>
      </pc:docMkLst>
      <pc:sldChg chg="modSp add mod modNotesTx">
        <pc:chgData name="Mattias Campe" userId="e4cbc0c4-0d83-42ec-b3de-f70b1e7aa2ac" providerId="ADAL" clId="{7A5D1C1B-2483-4B33-873D-EA8B981A0F8D}" dt="2020-03-17T11:07:37.640" v="3487" actId="20577"/>
        <pc:sldMkLst>
          <pc:docMk/>
          <pc:sldMk cId="733948978" sldId="256"/>
        </pc:sldMkLst>
        <pc:spChg chg="mod">
          <ac:chgData name="Mattias Campe" userId="e4cbc0c4-0d83-42ec-b3de-f70b1e7aa2ac" providerId="ADAL" clId="{7A5D1C1B-2483-4B33-873D-EA8B981A0F8D}" dt="2020-03-17T08:14:25.069" v="6" actId="20577"/>
          <ac:spMkLst>
            <pc:docMk/>
            <pc:sldMk cId="733948978" sldId="256"/>
            <ac:spMk id="2" creationId="{4A19A618-A054-4FAE-BDFC-57F6D13E9540}"/>
          </ac:spMkLst>
        </pc:spChg>
        <pc:spChg chg="mod">
          <ac:chgData name="Mattias Campe" userId="e4cbc0c4-0d83-42ec-b3de-f70b1e7aa2ac" providerId="ADAL" clId="{7A5D1C1B-2483-4B33-873D-EA8B981A0F8D}" dt="2020-03-17T11:05:28.789" v="3367" actId="20577"/>
          <ac:spMkLst>
            <pc:docMk/>
            <pc:sldMk cId="733948978" sldId="256"/>
            <ac:spMk id="3" creationId="{9EB5315E-84A1-4DD8-8A9D-FE194FADFC16}"/>
          </ac:spMkLst>
        </pc:spChg>
      </pc:sldChg>
      <pc:sldChg chg="addSp delSp modSp add mod modAnim">
        <pc:chgData name="Mattias Campe" userId="e4cbc0c4-0d83-42ec-b3de-f70b1e7aa2ac" providerId="ADAL" clId="{7A5D1C1B-2483-4B33-873D-EA8B981A0F8D}" dt="2020-03-17T10:39:03.633" v="3237"/>
        <pc:sldMkLst>
          <pc:docMk/>
          <pc:sldMk cId="1703783259" sldId="257"/>
        </pc:sldMkLst>
        <pc:spChg chg="mod">
          <ac:chgData name="Mattias Campe" userId="e4cbc0c4-0d83-42ec-b3de-f70b1e7aa2ac" providerId="ADAL" clId="{7A5D1C1B-2483-4B33-873D-EA8B981A0F8D}" dt="2020-03-17T08:27:38.313" v="26" actId="20577"/>
          <ac:spMkLst>
            <pc:docMk/>
            <pc:sldMk cId="1703783259" sldId="257"/>
            <ac:spMk id="2" creationId="{88295D71-3F8B-415E-B7D6-187EABD72155}"/>
          </ac:spMkLst>
        </pc:spChg>
        <pc:spChg chg="mod">
          <ac:chgData name="Mattias Campe" userId="e4cbc0c4-0d83-42ec-b3de-f70b1e7aa2ac" providerId="ADAL" clId="{7A5D1C1B-2483-4B33-873D-EA8B981A0F8D}" dt="2020-03-17T10:28:08.028" v="3105" actId="20577"/>
          <ac:spMkLst>
            <pc:docMk/>
            <pc:sldMk cId="1703783259" sldId="257"/>
            <ac:spMk id="3" creationId="{ADE3AE8D-1212-4BD5-8FC7-50DA37950270}"/>
          </ac:spMkLst>
        </pc:spChg>
        <pc:picChg chg="add mod">
          <ac:chgData name="Mattias Campe" userId="e4cbc0c4-0d83-42ec-b3de-f70b1e7aa2ac" providerId="ADAL" clId="{7A5D1C1B-2483-4B33-873D-EA8B981A0F8D}" dt="2020-03-17T10:28:15.682" v="3106" actId="14100"/>
          <ac:picMkLst>
            <pc:docMk/>
            <pc:sldMk cId="1703783259" sldId="257"/>
            <ac:picMk id="4" creationId="{6EE52739-275B-4BEF-BB9C-8BEEF2D3AB5A}"/>
          </ac:picMkLst>
        </pc:picChg>
        <pc:picChg chg="add del mod">
          <ac:chgData name="Mattias Campe" userId="e4cbc0c4-0d83-42ec-b3de-f70b1e7aa2ac" providerId="ADAL" clId="{7A5D1C1B-2483-4B33-873D-EA8B981A0F8D}" dt="2020-03-17T08:32:12.383" v="488"/>
          <ac:picMkLst>
            <pc:docMk/>
            <pc:sldMk cId="1703783259" sldId="257"/>
            <ac:picMk id="5" creationId="{BBD73E01-9E8E-47AC-8EF0-1DFFB1BC4AFE}"/>
          </ac:picMkLst>
        </pc:picChg>
        <pc:picChg chg="add mod">
          <ac:chgData name="Mattias Campe" userId="e4cbc0c4-0d83-42ec-b3de-f70b1e7aa2ac" providerId="ADAL" clId="{7A5D1C1B-2483-4B33-873D-EA8B981A0F8D}" dt="2020-03-17T09:08:32.963" v="1439" actId="1076"/>
          <ac:picMkLst>
            <pc:docMk/>
            <pc:sldMk cId="1703783259" sldId="257"/>
            <ac:picMk id="6" creationId="{EE0DF991-73E4-4346-9BBF-9217DCA34054}"/>
          </ac:picMkLst>
        </pc:picChg>
        <pc:picChg chg="add del mod modCrop">
          <ac:chgData name="Mattias Campe" userId="e4cbc0c4-0d83-42ec-b3de-f70b1e7aa2ac" providerId="ADAL" clId="{7A5D1C1B-2483-4B33-873D-EA8B981A0F8D}" dt="2020-03-17T09:08:02.727" v="1430" actId="478"/>
          <ac:picMkLst>
            <pc:docMk/>
            <pc:sldMk cId="1703783259" sldId="257"/>
            <ac:picMk id="7" creationId="{13AB76EE-9402-45EC-81B1-DE2C288C1D6F}"/>
          </ac:picMkLst>
        </pc:picChg>
      </pc:sldChg>
      <pc:sldChg chg="addSp delSp modSp add mod">
        <pc:chgData name="Mattias Campe" userId="e4cbc0c4-0d83-42ec-b3de-f70b1e7aa2ac" providerId="ADAL" clId="{7A5D1C1B-2483-4B33-873D-EA8B981A0F8D}" dt="2020-03-17T08:33:39.951" v="534" actId="20577"/>
        <pc:sldMkLst>
          <pc:docMk/>
          <pc:sldMk cId="554956346" sldId="258"/>
        </pc:sldMkLst>
        <pc:spChg chg="mod">
          <ac:chgData name="Mattias Campe" userId="e4cbc0c4-0d83-42ec-b3de-f70b1e7aa2ac" providerId="ADAL" clId="{7A5D1C1B-2483-4B33-873D-EA8B981A0F8D}" dt="2020-03-17T08:33:39.951" v="534" actId="20577"/>
          <ac:spMkLst>
            <pc:docMk/>
            <pc:sldMk cId="554956346" sldId="258"/>
            <ac:spMk id="2" creationId="{634DFF32-FABB-4B84-86C2-6CF6B2E040A6}"/>
          </ac:spMkLst>
        </pc:spChg>
        <pc:spChg chg="del">
          <ac:chgData name="Mattias Campe" userId="e4cbc0c4-0d83-42ec-b3de-f70b1e7aa2ac" providerId="ADAL" clId="{7A5D1C1B-2483-4B33-873D-EA8B981A0F8D}" dt="2020-03-17T08:33:22.175" v="524"/>
          <ac:spMkLst>
            <pc:docMk/>
            <pc:sldMk cId="554956346" sldId="258"/>
            <ac:spMk id="3" creationId="{8DE04E4B-C4C3-4767-968F-E162ABEA3E85}"/>
          </ac:spMkLst>
        </pc:spChg>
        <pc:picChg chg="add mod">
          <ac:chgData name="Mattias Campe" userId="e4cbc0c4-0d83-42ec-b3de-f70b1e7aa2ac" providerId="ADAL" clId="{7A5D1C1B-2483-4B33-873D-EA8B981A0F8D}" dt="2020-03-17T08:33:31.286" v="527" actId="1076"/>
          <ac:picMkLst>
            <pc:docMk/>
            <pc:sldMk cId="554956346" sldId="258"/>
            <ac:picMk id="4" creationId="{04A42B75-4B11-4CA4-874F-C3F5E340F39D}"/>
          </ac:picMkLst>
        </pc:picChg>
      </pc:sldChg>
      <pc:sldChg chg="addSp modSp add mod">
        <pc:chgData name="Mattias Campe" userId="e4cbc0c4-0d83-42ec-b3de-f70b1e7aa2ac" providerId="ADAL" clId="{7A5D1C1B-2483-4B33-873D-EA8B981A0F8D}" dt="2020-03-17T08:35:03.494" v="576" actId="20577"/>
        <pc:sldMkLst>
          <pc:docMk/>
          <pc:sldMk cId="3576833816" sldId="259"/>
        </pc:sldMkLst>
        <pc:spChg chg="mod">
          <ac:chgData name="Mattias Campe" userId="e4cbc0c4-0d83-42ec-b3de-f70b1e7aa2ac" providerId="ADAL" clId="{7A5D1C1B-2483-4B33-873D-EA8B981A0F8D}" dt="2020-03-17T08:35:03.494" v="576" actId="20577"/>
          <ac:spMkLst>
            <pc:docMk/>
            <pc:sldMk cId="3576833816" sldId="259"/>
            <ac:spMk id="2" creationId="{803837A5-86CD-427E-A4E8-2AE9F41AC01B}"/>
          </ac:spMkLst>
        </pc:spChg>
        <pc:picChg chg="add mod">
          <ac:chgData name="Mattias Campe" userId="e4cbc0c4-0d83-42ec-b3de-f70b1e7aa2ac" providerId="ADAL" clId="{7A5D1C1B-2483-4B33-873D-EA8B981A0F8D}" dt="2020-03-17T08:34:55.736" v="567" actId="1076"/>
          <ac:picMkLst>
            <pc:docMk/>
            <pc:sldMk cId="3576833816" sldId="259"/>
            <ac:picMk id="4" creationId="{01D175A0-EC76-4E82-B666-1EDF2F9904D4}"/>
          </ac:picMkLst>
        </pc:picChg>
      </pc:sldChg>
      <pc:sldChg chg="addSp modSp add mod">
        <pc:chgData name="Mattias Campe" userId="e4cbc0c4-0d83-42ec-b3de-f70b1e7aa2ac" providerId="ADAL" clId="{7A5D1C1B-2483-4B33-873D-EA8B981A0F8D}" dt="2020-03-17T08:35:45.165" v="606" actId="14100"/>
        <pc:sldMkLst>
          <pc:docMk/>
          <pc:sldMk cId="3410361224" sldId="260"/>
        </pc:sldMkLst>
        <pc:spChg chg="mod">
          <ac:chgData name="Mattias Campe" userId="e4cbc0c4-0d83-42ec-b3de-f70b1e7aa2ac" providerId="ADAL" clId="{7A5D1C1B-2483-4B33-873D-EA8B981A0F8D}" dt="2020-03-17T08:35:30.668" v="602" actId="20577"/>
          <ac:spMkLst>
            <pc:docMk/>
            <pc:sldMk cId="3410361224" sldId="260"/>
            <ac:spMk id="2" creationId="{CF8EE962-4456-481D-8F7A-7F0E4B439301}"/>
          </ac:spMkLst>
        </pc:spChg>
        <pc:picChg chg="add mod">
          <ac:chgData name="Mattias Campe" userId="e4cbc0c4-0d83-42ec-b3de-f70b1e7aa2ac" providerId="ADAL" clId="{7A5D1C1B-2483-4B33-873D-EA8B981A0F8D}" dt="2020-03-17T08:35:45.165" v="606" actId="14100"/>
          <ac:picMkLst>
            <pc:docMk/>
            <pc:sldMk cId="3410361224" sldId="260"/>
            <ac:picMk id="4" creationId="{986AFF0A-42F2-4884-88C8-521969240F7A}"/>
          </ac:picMkLst>
        </pc:picChg>
      </pc:sldChg>
      <pc:sldChg chg="addSp delSp modSp add mod">
        <pc:chgData name="Mattias Campe" userId="e4cbc0c4-0d83-42ec-b3de-f70b1e7aa2ac" providerId="ADAL" clId="{7A5D1C1B-2483-4B33-873D-EA8B981A0F8D}" dt="2020-03-17T08:46:00.981" v="827" actId="14100"/>
        <pc:sldMkLst>
          <pc:docMk/>
          <pc:sldMk cId="3815491215" sldId="261"/>
        </pc:sldMkLst>
        <pc:spChg chg="mod">
          <ac:chgData name="Mattias Campe" userId="e4cbc0c4-0d83-42ec-b3de-f70b1e7aa2ac" providerId="ADAL" clId="{7A5D1C1B-2483-4B33-873D-EA8B981A0F8D}" dt="2020-03-17T08:38:57.868" v="693" actId="20577"/>
          <ac:spMkLst>
            <pc:docMk/>
            <pc:sldMk cId="3815491215" sldId="261"/>
            <ac:spMk id="2" creationId="{80B696DD-B92E-4BCD-9037-0089008196B2}"/>
          </ac:spMkLst>
        </pc:spChg>
        <pc:spChg chg="del">
          <ac:chgData name="Mattias Campe" userId="e4cbc0c4-0d83-42ec-b3de-f70b1e7aa2ac" providerId="ADAL" clId="{7A5D1C1B-2483-4B33-873D-EA8B981A0F8D}" dt="2020-03-17T08:36:29.035" v="637"/>
          <ac:spMkLst>
            <pc:docMk/>
            <pc:sldMk cId="3815491215" sldId="261"/>
            <ac:spMk id="3" creationId="{D0F2F6F7-F072-40B4-A276-0EC2C767BFE1}"/>
          </ac:spMkLst>
        </pc:spChg>
        <pc:spChg chg="add del mod">
          <ac:chgData name="Mattias Campe" userId="e4cbc0c4-0d83-42ec-b3de-f70b1e7aa2ac" providerId="ADAL" clId="{7A5D1C1B-2483-4B33-873D-EA8B981A0F8D}" dt="2020-03-17T08:45:55.613" v="823" actId="478"/>
          <ac:spMkLst>
            <pc:docMk/>
            <pc:sldMk cId="3815491215" sldId="261"/>
            <ac:spMk id="9" creationId="{768D0A6C-927A-43A1-9195-4FA3F1FACCE9}"/>
          </ac:spMkLst>
        </pc:spChg>
        <pc:picChg chg="add del mod">
          <ac:chgData name="Mattias Campe" userId="e4cbc0c4-0d83-42ec-b3de-f70b1e7aa2ac" providerId="ADAL" clId="{7A5D1C1B-2483-4B33-873D-EA8B981A0F8D}" dt="2020-03-17T08:45:19.386" v="821" actId="478"/>
          <ac:picMkLst>
            <pc:docMk/>
            <pc:sldMk cId="3815491215" sldId="261"/>
            <ac:picMk id="5" creationId="{FD91739D-033D-4E4E-A286-2A03341A206E}"/>
          </ac:picMkLst>
        </pc:picChg>
        <pc:picChg chg="add del mod">
          <ac:chgData name="Mattias Campe" userId="e4cbc0c4-0d83-42ec-b3de-f70b1e7aa2ac" providerId="ADAL" clId="{7A5D1C1B-2483-4B33-873D-EA8B981A0F8D}" dt="2020-03-17T08:45:11.402" v="819" actId="478"/>
          <ac:picMkLst>
            <pc:docMk/>
            <pc:sldMk cId="3815491215" sldId="261"/>
            <ac:picMk id="6" creationId="{F2555EAF-D4CD-4627-A34A-5598B033CB2D}"/>
          </ac:picMkLst>
        </pc:picChg>
        <pc:picChg chg="add del">
          <ac:chgData name="Mattias Campe" userId="e4cbc0c4-0d83-42ec-b3de-f70b1e7aa2ac" providerId="ADAL" clId="{7A5D1C1B-2483-4B33-873D-EA8B981A0F8D}" dt="2020-03-17T08:45:57.244" v="824" actId="478"/>
          <ac:picMkLst>
            <pc:docMk/>
            <pc:sldMk cId="3815491215" sldId="261"/>
            <ac:picMk id="7" creationId="{4FD580CB-7967-428B-8B84-94CE0D6F3997}"/>
          </ac:picMkLst>
        </pc:picChg>
        <pc:picChg chg="add mod">
          <ac:chgData name="Mattias Campe" userId="e4cbc0c4-0d83-42ec-b3de-f70b1e7aa2ac" providerId="ADAL" clId="{7A5D1C1B-2483-4B33-873D-EA8B981A0F8D}" dt="2020-03-17T08:46:00.981" v="827" actId="14100"/>
          <ac:picMkLst>
            <pc:docMk/>
            <pc:sldMk cId="3815491215" sldId="261"/>
            <ac:picMk id="10" creationId="{139D3430-732A-4C26-B8B4-A07A54CF9098}"/>
          </ac:picMkLst>
        </pc:picChg>
      </pc:sldChg>
      <pc:sldChg chg="addSp delSp modSp add mod">
        <pc:chgData name="Mattias Campe" userId="e4cbc0c4-0d83-42ec-b3de-f70b1e7aa2ac" providerId="ADAL" clId="{7A5D1C1B-2483-4B33-873D-EA8B981A0F8D}" dt="2020-03-17T08:48:55.545" v="896" actId="20577"/>
        <pc:sldMkLst>
          <pc:docMk/>
          <pc:sldMk cId="3052165228" sldId="262"/>
        </pc:sldMkLst>
        <pc:spChg chg="del">
          <ac:chgData name="Mattias Campe" userId="e4cbc0c4-0d83-42ec-b3de-f70b1e7aa2ac" providerId="ADAL" clId="{7A5D1C1B-2483-4B33-873D-EA8B981A0F8D}" dt="2020-03-17T08:38:22.434" v="647"/>
          <ac:spMkLst>
            <pc:docMk/>
            <pc:sldMk cId="3052165228" sldId="262"/>
            <ac:spMk id="2" creationId="{D186E869-3D32-4A68-8C2E-4403061123D1}"/>
          </ac:spMkLst>
        </pc:spChg>
        <pc:spChg chg="del">
          <ac:chgData name="Mattias Campe" userId="e4cbc0c4-0d83-42ec-b3de-f70b1e7aa2ac" providerId="ADAL" clId="{7A5D1C1B-2483-4B33-873D-EA8B981A0F8D}" dt="2020-03-17T08:38:22.434" v="647"/>
          <ac:spMkLst>
            <pc:docMk/>
            <pc:sldMk cId="3052165228" sldId="262"/>
            <ac:spMk id="3" creationId="{70C15807-A61F-4A6A-BF72-647169212EEA}"/>
          </ac:spMkLst>
        </pc:spChg>
        <pc:spChg chg="add mod">
          <ac:chgData name="Mattias Campe" userId="e4cbc0c4-0d83-42ec-b3de-f70b1e7aa2ac" providerId="ADAL" clId="{7A5D1C1B-2483-4B33-873D-EA8B981A0F8D}" dt="2020-03-17T08:48:55.545" v="896" actId="20577"/>
          <ac:spMkLst>
            <pc:docMk/>
            <pc:sldMk cId="3052165228" sldId="262"/>
            <ac:spMk id="4" creationId="{1729AD5C-CBA2-4B0C-850E-244C10F4D80B}"/>
          </ac:spMkLst>
        </pc:spChg>
        <pc:spChg chg="add mod">
          <ac:chgData name="Mattias Campe" userId="e4cbc0c4-0d83-42ec-b3de-f70b1e7aa2ac" providerId="ADAL" clId="{7A5D1C1B-2483-4B33-873D-EA8B981A0F8D}" dt="2020-03-17T08:38:22.434" v="647"/>
          <ac:spMkLst>
            <pc:docMk/>
            <pc:sldMk cId="3052165228" sldId="262"/>
            <ac:spMk id="5" creationId="{BAA91EEF-ECA5-420F-9A81-EC6453711B0E}"/>
          </ac:spMkLst>
        </pc:spChg>
      </pc:sldChg>
      <pc:sldChg chg="addSp delSp modSp add mod">
        <pc:chgData name="Mattias Campe" userId="e4cbc0c4-0d83-42ec-b3de-f70b1e7aa2ac" providerId="ADAL" clId="{7A5D1C1B-2483-4B33-873D-EA8B981A0F8D}" dt="2020-03-17T08:48:47.746" v="883" actId="20577"/>
        <pc:sldMkLst>
          <pc:docMk/>
          <pc:sldMk cId="3537403162" sldId="263"/>
        </pc:sldMkLst>
        <pc:spChg chg="del">
          <ac:chgData name="Mattias Campe" userId="e4cbc0c4-0d83-42ec-b3de-f70b1e7aa2ac" providerId="ADAL" clId="{7A5D1C1B-2483-4B33-873D-EA8B981A0F8D}" dt="2020-03-17T08:38:37.561" v="663"/>
          <ac:spMkLst>
            <pc:docMk/>
            <pc:sldMk cId="3537403162" sldId="263"/>
            <ac:spMk id="2" creationId="{9ACB7DEF-9AAB-4555-A903-18E31ACE1BB4}"/>
          </ac:spMkLst>
        </pc:spChg>
        <pc:spChg chg="del">
          <ac:chgData name="Mattias Campe" userId="e4cbc0c4-0d83-42ec-b3de-f70b1e7aa2ac" providerId="ADAL" clId="{7A5D1C1B-2483-4B33-873D-EA8B981A0F8D}" dt="2020-03-17T08:38:37.561" v="663"/>
          <ac:spMkLst>
            <pc:docMk/>
            <pc:sldMk cId="3537403162" sldId="263"/>
            <ac:spMk id="3" creationId="{5AC72F30-E1DD-494A-A9A7-B91881BBC416}"/>
          </ac:spMkLst>
        </pc:spChg>
        <pc:spChg chg="add mod">
          <ac:chgData name="Mattias Campe" userId="e4cbc0c4-0d83-42ec-b3de-f70b1e7aa2ac" providerId="ADAL" clId="{7A5D1C1B-2483-4B33-873D-EA8B981A0F8D}" dt="2020-03-17T08:48:47.746" v="883" actId="20577"/>
          <ac:spMkLst>
            <pc:docMk/>
            <pc:sldMk cId="3537403162" sldId="263"/>
            <ac:spMk id="4" creationId="{2B7C8445-76F6-49B1-80E5-E7C0DCE824CD}"/>
          </ac:spMkLst>
        </pc:spChg>
        <pc:spChg chg="add mod">
          <ac:chgData name="Mattias Campe" userId="e4cbc0c4-0d83-42ec-b3de-f70b1e7aa2ac" providerId="ADAL" clId="{7A5D1C1B-2483-4B33-873D-EA8B981A0F8D}" dt="2020-03-17T08:38:37.561" v="663"/>
          <ac:spMkLst>
            <pc:docMk/>
            <pc:sldMk cId="3537403162" sldId="263"/>
            <ac:spMk id="5" creationId="{35977CD3-7BBC-478B-83B2-3409B50C0D08}"/>
          </ac:spMkLst>
        </pc:spChg>
      </pc:sldChg>
      <pc:sldChg chg="addSp delSp modSp add mod">
        <pc:chgData name="Mattias Campe" userId="e4cbc0c4-0d83-42ec-b3de-f70b1e7aa2ac" providerId="ADAL" clId="{7A5D1C1B-2483-4B33-873D-EA8B981A0F8D}" dt="2020-03-17T08:46:36.564" v="828" actId="14100"/>
        <pc:sldMkLst>
          <pc:docMk/>
          <pc:sldMk cId="1371063148" sldId="264"/>
        </pc:sldMkLst>
        <pc:spChg chg="mod">
          <ac:chgData name="Mattias Campe" userId="e4cbc0c4-0d83-42ec-b3de-f70b1e7aa2ac" providerId="ADAL" clId="{7A5D1C1B-2483-4B33-873D-EA8B981A0F8D}" dt="2020-03-17T08:39:06.364" v="706" actId="20577"/>
          <ac:spMkLst>
            <pc:docMk/>
            <pc:sldMk cId="1371063148" sldId="264"/>
            <ac:spMk id="2" creationId="{FC7BEC44-F776-4563-A56D-6A22BC38DF6B}"/>
          </ac:spMkLst>
        </pc:spChg>
        <pc:spChg chg="del">
          <ac:chgData name="Mattias Campe" userId="e4cbc0c4-0d83-42ec-b3de-f70b1e7aa2ac" providerId="ADAL" clId="{7A5D1C1B-2483-4B33-873D-EA8B981A0F8D}" dt="2020-03-17T08:39:14.283" v="707"/>
          <ac:spMkLst>
            <pc:docMk/>
            <pc:sldMk cId="1371063148" sldId="264"/>
            <ac:spMk id="3" creationId="{733CF7FB-1985-4F75-BFB5-7B7A08063DDB}"/>
          </ac:spMkLst>
        </pc:spChg>
        <pc:picChg chg="add mod modCrop">
          <ac:chgData name="Mattias Campe" userId="e4cbc0c4-0d83-42ec-b3de-f70b1e7aa2ac" providerId="ADAL" clId="{7A5D1C1B-2483-4B33-873D-EA8B981A0F8D}" dt="2020-03-17T08:46:36.564" v="828" actId="14100"/>
          <ac:picMkLst>
            <pc:docMk/>
            <pc:sldMk cId="1371063148" sldId="264"/>
            <ac:picMk id="5" creationId="{636B9455-046D-4AC7-85AC-A83E14B9DCFA}"/>
          </ac:picMkLst>
        </pc:picChg>
      </pc:sldChg>
      <pc:sldChg chg="addSp delSp modSp add mod">
        <pc:chgData name="Mattias Campe" userId="e4cbc0c4-0d83-42ec-b3de-f70b1e7aa2ac" providerId="ADAL" clId="{7A5D1C1B-2483-4B33-873D-EA8B981A0F8D}" dt="2020-03-17T08:41:42.359" v="739" actId="478"/>
        <pc:sldMkLst>
          <pc:docMk/>
          <pc:sldMk cId="2145304162" sldId="265"/>
        </pc:sldMkLst>
        <pc:spChg chg="del">
          <ac:chgData name="Mattias Campe" userId="e4cbc0c4-0d83-42ec-b3de-f70b1e7aa2ac" providerId="ADAL" clId="{7A5D1C1B-2483-4B33-873D-EA8B981A0F8D}" dt="2020-03-17T08:40:02.068" v="715"/>
          <ac:spMkLst>
            <pc:docMk/>
            <pc:sldMk cId="2145304162" sldId="265"/>
            <ac:spMk id="2" creationId="{9CAC4354-8AF6-44E5-98CA-474F16B54CFA}"/>
          </ac:spMkLst>
        </pc:spChg>
        <pc:spChg chg="del">
          <ac:chgData name="Mattias Campe" userId="e4cbc0c4-0d83-42ec-b3de-f70b1e7aa2ac" providerId="ADAL" clId="{7A5D1C1B-2483-4B33-873D-EA8B981A0F8D}" dt="2020-03-17T08:40:02.068" v="715"/>
          <ac:spMkLst>
            <pc:docMk/>
            <pc:sldMk cId="2145304162" sldId="265"/>
            <ac:spMk id="3" creationId="{4225BF8E-ECAB-4739-9939-371BBCDEFF7F}"/>
          </ac:spMkLst>
        </pc:spChg>
        <pc:spChg chg="add mod">
          <ac:chgData name="Mattias Campe" userId="e4cbc0c4-0d83-42ec-b3de-f70b1e7aa2ac" providerId="ADAL" clId="{7A5D1C1B-2483-4B33-873D-EA8B981A0F8D}" dt="2020-03-17T08:40:09.877" v="728" actId="20577"/>
          <ac:spMkLst>
            <pc:docMk/>
            <pc:sldMk cId="2145304162" sldId="265"/>
            <ac:spMk id="4" creationId="{60837531-BAAA-4A84-B181-4696BB465E71}"/>
          </ac:spMkLst>
        </pc:spChg>
        <pc:spChg chg="add del mod">
          <ac:chgData name="Mattias Campe" userId="e4cbc0c4-0d83-42ec-b3de-f70b1e7aa2ac" providerId="ADAL" clId="{7A5D1C1B-2483-4B33-873D-EA8B981A0F8D}" dt="2020-03-17T08:40:13.527" v="729"/>
          <ac:spMkLst>
            <pc:docMk/>
            <pc:sldMk cId="2145304162" sldId="265"/>
            <ac:spMk id="5" creationId="{6993739A-74CE-4C2A-BE91-08132C1DE909}"/>
          </ac:spMkLst>
        </pc:spChg>
        <pc:spChg chg="add del mod">
          <ac:chgData name="Mattias Campe" userId="e4cbc0c4-0d83-42ec-b3de-f70b1e7aa2ac" providerId="ADAL" clId="{7A5D1C1B-2483-4B33-873D-EA8B981A0F8D}" dt="2020-03-17T08:41:42.359" v="739" actId="478"/>
          <ac:spMkLst>
            <pc:docMk/>
            <pc:sldMk cId="2145304162" sldId="265"/>
            <ac:spMk id="8" creationId="{1FBC4896-6F5A-4338-AE4B-5F2DBAC15FDC}"/>
          </ac:spMkLst>
        </pc:spChg>
        <pc:picChg chg="add mod">
          <ac:chgData name="Mattias Campe" userId="e4cbc0c4-0d83-42ec-b3de-f70b1e7aa2ac" providerId="ADAL" clId="{7A5D1C1B-2483-4B33-873D-EA8B981A0F8D}" dt="2020-03-17T08:40:17.812" v="733" actId="14100"/>
          <ac:picMkLst>
            <pc:docMk/>
            <pc:sldMk cId="2145304162" sldId="265"/>
            <ac:picMk id="7" creationId="{3382799D-C7AC-444A-B9A5-BDA104591625}"/>
          </ac:picMkLst>
        </pc:picChg>
      </pc:sldChg>
      <pc:sldChg chg="addSp delSp modSp add mod">
        <pc:chgData name="Mattias Campe" userId="e4cbc0c4-0d83-42ec-b3de-f70b1e7aa2ac" providerId="ADAL" clId="{7A5D1C1B-2483-4B33-873D-EA8B981A0F8D}" dt="2020-03-17T08:42:18.260" v="783" actId="14100"/>
        <pc:sldMkLst>
          <pc:docMk/>
          <pc:sldMk cId="2894705090" sldId="266"/>
        </pc:sldMkLst>
        <pc:spChg chg="mod">
          <ac:chgData name="Mattias Campe" userId="e4cbc0c4-0d83-42ec-b3de-f70b1e7aa2ac" providerId="ADAL" clId="{7A5D1C1B-2483-4B33-873D-EA8B981A0F8D}" dt="2020-03-17T08:42:10.800" v="778" actId="20577"/>
          <ac:spMkLst>
            <pc:docMk/>
            <pc:sldMk cId="2894705090" sldId="266"/>
            <ac:spMk id="2" creationId="{6037E8B3-6E92-46C4-BF10-50DA46C60356}"/>
          </ac:spMkLst>
        </pc:spChg>
        <pc:spChg chg="del">
          <ac:chgData name="Mattias Campe" userId="e4cbc0c4-0d83-42ec-b3de-f70b1e7aa2ac" providerId="ADAL" clId="{7A5D1C1B-2483-4B33-873D-EA8B981A0F8D}" dt="2020-03-17T08:42:13.704" v="779"/>
          <ac:spMkLst>
            <pc:docMk/>
            <pc:sldMk cId="2894705090" sldId="266"/>
            <ac:spMk id="3" creationId="{4F467199-F03A-4B49-888C-35C382843E8F}"/>
          </ac:spMkLst>
        </pc:spChg>
        <pc:picChg chg="add mod">
          <ac:chgData name="Mattias Campe" userId="e4cbc0c4-0d83-42ec-b3de-f70b1e7aa2ac" providerId="ADAL" clId="{7A5D1C1B-2483-4B33-873D-EA8B981A0F8D}" dt="2020-03-17T08:42:18.260" v="783" actId="14100"/>
          <ac:picMkLst>
            <pc:docMk/>
            <pc:sldMk cId="2894705090" sldId="266"/>
            <ac:picMk id="5" creationId="{9C07BFC6-3570-4552-A8EF-A37A0249C2F4}"/>
          </ac:picMkLst>
        </pc:picChg>
      </pc:sldChg>
      <pc:sldChg chg="addSp delSp modSp add mod">
        <pc:chgData name="Mattias Campe" userId="e4cbc0c4-0d83-42ec-b3de-f70b1e7aa2ac" providerId="ADAL" clId="{7A5D1C1B-2483-4B33-873D-EA8B981A0F8D}" dt="2020-03-17T10:03:16.728" v="1957" actId="20577"/>
        <pc:sldMkLst>
          <pc:docMk/>
          <pc:sldMk cId="1645131975" sldId="267"/>
        </pc:sldMkLst>
        <pc:spChg chg="mod">
          <ac:chgData name="Mattias Campe" userId="e4cbc0c4-0d83-42ec-b3de-f70b1e7aa2ac" providerId="ADAL" clId="{7A5D1C1B-2483-4B33-873D-EA8B981A0F8D}" dt="2020-03-17T08:42:47.039" v="813" actId="20577"/>
          <ac:spMkLst>
            <pc:docMk/>
            <pc:sldMk cId="1645131975" sldId="267"/>
            <ac:spMk id="2" creationId="{3D7F55E8-DB82-433C-93F5-9AC1812CC76E}"/>
          </ac:spMkLst>
        </pc:spChg>
        <pc:spChg chg="del">
          <ac:chgData name="Mattias Campe" userId="e4cbc0c4-0d83-42ec-b3de-f70b1e7aa2ac" providerId="ADAL" clId="{7A5D1C1B-2483-4B33-873D-EA8B981A0F8D}" dt="2020-03-17T08:42:51.275" v="814"/>
          <ac:spMkLst>
            <pc:docMk/>
            <pc:sldMk cId="1645131975" sldId="267"/>
            <ac:spMk id="3" creationId="{EB593072-970F-42A0-BCF2-F4B40B9C3EAA}"/>
          </ac:spMkLst>
        </pc:spChg>
        <pc:spChg chg="add mod">
          <ac:chgData name="Mattias Campe" userId="e4cbc0c4-0d83-42ec-b3de-f70b1e7aa2ac" providerId="ADAL" clId="{7A5D1C1B-2483-4B33-873D-EA8B981A0F8D}" dt="2020-03-17T10:03:16.728" v="1957" actId="20577"/>
          <ac:spMkLst>
            <pc:docMk/>
            <pc:sldMk cId="1645131975" sldId="267"/>
            <ac:spMk id="4" creationId="{8E9B636C-56D1-46D0-91AE-6D6F99374E2C}"/>
          </ac:spMkLst>
        </pc:spChg>
        <pc:picChg chg="add del mod">
          <ac:chgData name="Mattias Campe" userId="e4cbc0c4-0d83-42ec-b3de-f70b1e7aa2ac" providerId="ADAL" clId="{7A5D1C1B-2483-4B33-873D-EA8B981A0F8D}" dt="2020-03-17T10:01:28.999" v="1881" actId="478"/>
          <ac:picMkLst>
            <pc:docMk/>
            <pc:sldMk cId="1645131975" sldId="267"/>
            <ac:picMk id="5" creationId="{BE6804B0-B9F2-4450-B8D5-6531B04F5680}"/>
          </ac:picMkLst>
        </pc:picChg>
        <pc:picChg chg="add mod">
          <ac:chgData name="Mattias Campe" userId="e4cbc0c4-0d83-42ec-b3de-f70b1e7aa2ac" providerId="ADAL" clId="{7A5D1C1B-2483-4B33-873D-EA8B981A0F8D}" dt="2020-03-17T10:02:58.461" v="1943" actId="14100"/>
          <ac:picMkLst>
            <pc:docMk/>
            <pc:sldMk cId="1645131975" sldId="267"/>
            <ac:picMk id="6" creationId="{4510172E-F095-453B-913B-798B303A0F6E}"/>
          </ac:picMkLst>
        </pc:picChg>
      </pc:sldChg>
      <pc:sldChg chg="addSp delSp modSp add mod">
        <pc:chgData name="Mattias Campe" userId="e4cbc0c4-0d83-42ec-b3de-f70b1e7aa2ac" providerId="ADAL" clId="{7A5D1C1B-2483-4B33-873D-EA8B981A0F8D}" dt="2020-03-17T08:47:53.310" v="870" actId="14100"/>
        <pc:sldMkLst>
          <pc:docMk/>
          <pc:sldMk cId="1263538751" sldId="268"/>
        </pc:sldMkLst>
        <pc:spChg chg="del">
          <ac:chgData name="Mattias Campe" userId="e4cbc0c4-0d83-42ec-b3de-f70b1e7aa2ac" providerId="ADAL" clId="{7A5D1C1B-2483-4B33-873D-EA8B981A0F8D}" dt="2020-03-17T08:47:14.088" v="830"/>
          <ac:spMkLst>
            <pc:docMk/>
            <pc:sldMk cId="1263538751" sldId="268"/>
            <ac:spMk id="2" creationId="{CF8C1EAB-B4A8-43DB-A236-47FF7012D7D5}"/>
          </ac:spMkLst>
        </pc:spChg>
        <pc:spChg chg="del">
          <ac:chgData name="Mattias Campe" userId="e4cbc0c4-0d83-42ec-b3de-f70b1e7aa2ac" providerId="ADAL" clId="{7A5D1C1B-2483-4B33-873D-EA8B981A0F8D}" dt="2020-03-17T08:47:14.088" v="830"/>
          <ac:spMkLst>
            <pc:docMk/>
            <pc:sldMk cId="1263538751" sldId="268"/>
            <ac:spMk id="3" creationId="{50CAEEC0-11D2-4815-959B-FE0DB57A6B07}"/>
          </ac:spMkLst>
        </pc:spChg>
        <pc:spChg chg="add mod">
          <ac:chgData name="Mattias Campe" userId="e4cbc0c4-0d83-42ec-b3de-f70b1e7aa2ac" providerId="ADAL" clId="{7A5D1C1B-2483-4B33-873D-EA8B981A0F8D}" dt="2020-03-17T08:47:37.895" v="853" actId="20577"/>
          <ac:spMkLst>
            <pc:docMk/>
            <pc:sldMk cId="1263538751" sldId="268"/>
            <ac:spMk id="4" creationId="{12EFCCCC-AECC-4F16-A9E6-53F256F5DB63}"/>
          </ac:spMkLst>
        </pc:spChg>
        <pc:spChg chg="add mod">
          <ac:chgData name="Mattias Campe" userId="e4cbc0c4-0d83-42ec-b3de-f70b1e7aa2ac" providerId="ADAL" clId="{7A5D1C1B-2483-4B33-873D-EA8B981A0F8D}" dt="2020-03-17T08:47:47.911" v="868" actId="20577"/>
          <ac:spMkLst>
            <pc:docMk/>
            <pc:sldMk cId="1263538751" sldId="268"/>
            <ac:spMk id="5" creationId="{6D7E6771-31D9-41E4-A1A8-4F71FCF74294}"/>
          </ac:spMkLst>
        </pc:spChg>
        <pc:picChg chg="add mod">
          <ac:chgData name="Mattias Campe" userId="e4cbc0c4-0d83-42ec-b3de-f70b1e7aa2ac" providerId="ADAL" clId="{7A5D1C1B-2483-4B33-873D-EA8B981A0F8D}" dt="2020-03-17T08:47:53.310" v="870" actId="14100"/>
          <ac:picMkLst>
            <pc:docMk/>
            <pc:sldMk cId="1263538751" sldId="268"/>
            <ac:picMk id="6" creationId="{2F69B14A-A283-4FAB-8821-385547F7A4EB}"/>
          </ac:picMkLst>
        </pc:picChg>
      </pc:sldChg>
      <pc:sldChg chg="addSp modSp add mod ord">
        <pc:chgData name="Mattias Campe" userId="e4cbc0c4-0d83-42ec-b3de-f70b1e7aa2ac" providerId="ADAL" clId="{7A5D1C1B-2483-4B33-873D-EA8B981A0F8D}" dt="2020-03-17T10:56:14.349" v="3313" actId="20577"/>
        <pc:sldMkLst>
          <pc:docMk/>
          <pc:sldMk cId="2483470374" sldId="269"/>
        </pc:sldMkLst>
        <pc:spChg chg="mod">
          <ac:chgData name="Mattias Campe" userId="e4cbc0c4-0d83-42ec-b3de-f70b1e7aa2ac" providerId="ADAL" clId="{7A5D1C1B-2483-4B33-873D-EA8B981A0F8D}" dt="2020-03-17T10:23:11.493" v="2860" actId="20577"/>
          <ac:spMkLst>
            <pc:docMk/>
            <pc:sldMk cId="2483470374" sldId="269"/>
            <ac:spMk id="2" creationId="{B9ABDDFE-AFCD-4448-AF34-F8EBA3B4F504}"/>
          </ac:spMkLst>
        </pc:spChg>
        <pc:spChg chg="mod">
          <ac:chgData name="Mattias Campe" userId="e4cbc0c4-0d83-42ec-b3de-f70b1e7aa2ac" providerId="ADAL" clId="{7A5D1C1B-2483-4B33-873D-EA8B981A0F8D}" dt="2020-03-17T10:56:14.349" v="3313" actId="20577"/>
          <ac:spMkLst>
            <pc:docMk/>
            <pc:sldMk cId="2483470374" sldId="269"/>
            <ac:spMk id="3" creationId="{E3194A73-B793-4B20-8C10-90073632E631}"/>
          </ac:spMkLst>
        </pc:spChg>
        <pc:spChg chg="add mod">
          <ac:chgData name="Mattias Campe" userId="e4cbc0c4-0d83-42ec-b3de-f70b1e7aa2ac" providerId="ADAL" clId="{7A5D1C1B-2483-4B33-873D-EA8B981A0F8D}" dt="2020-03-17T10:18:41.952" v="2584" actId="208"/>
          <ac:spMkLst>
            <pc:docMk/>
            <pc:sldMk cId="2483470374" sldId="269"/>
            <ac:spMk id="5" creationId="{EEB91C06-18BA-41A5-B41E-D138FA6DB6E8}"/>
          </ac:spMkLst>
        </pc:spChg>
        <pc:picChg chg="add mod">
          <ac:chgData name="Mattias Campe" userId="e4cbc0c4-0d83-42ec-b3de-f70b1e7aa2ac" providerId="ADAL" clId="{7A5D1C1B-2483-4B33-873D-EA8B981A0F8D}" dt="2020-03-17T10:17:44.119" v="2568" actId="1076"/>
          <ac:picMkLst>
            <pc:docMk/>
            <pc:sldMk cId="2483470374" sldId="269"/>
            <ac:picMk id="4" creationId="{EB8D68E0-3C46-4FF0-8CE4-4528A53FB2A1}"/>
          </ac:picMkLst>
        </pc:picChg>
        <pc:picChg chg="add mod">
          <ac:chgData name="Mattias Campe" userId="e4cbc0c4-0d83-42ec-b3de-f70b1e7aa2ac" providerId="ADAL" clId="{7A5D1C1B-2483-4B33-873D-EA8B981A0F8D}" dt="2020-03-17T10:21:46.221" v="2833" actId="1076"/>
          <ac:picMkLst>
            <pc:docMk/>
            <pc:sldMk cId="2483470374" sldId="269"/>
            <ac:picMk id="6" creationId="{511EFA2F-B7BD-4AF2-8321-A8C9B21B6BDB}"/>
          </ac:picMkLst>
        </pc:picChg>
      </pc:sldChg>
      <pc:sldChg chg="addSp delSp modSp add mod ord">
        <pc:chgData name="Mattias Campe" userId="e4cbc0c4-0d83-42ec-b3de-f70b1e7aa2ac" providerId="ADAL" clId="{7A5D1C1B-2483-4B33-873D-EA8B981A0F8D}" dt="2020-03-17T10:05:33.024" v="2059" actId="403"/>
        <pc:sldMkLst>
          <pc:docMk/>
          <pc:sldMk cId="2552911456" sldId="270"/>
        </pc:sldMkLst>
        <pc:spChg chg="mod">
          <ac:chgData name="Mattias Campe" userId="e4cbc0c4-0d83-42ec-b3de-f70b1e7aa2ac" providerId="ADAL" clId="{7A5D1C1B-2483-4B33-873D-EA8B981A0F8D}" dt="2020-03-17T09:19:19.993" v="1706"/>
          <ac:spMkLst>
            <pc:docMk/>
            <pc:sldMk cId="2552911456" sldId="270"/>
            <ac:spMk id="2" creationId="{F59A6D29-3452-4803-B6AC-C14771202BB0}"/>
          </ac:spMkLst>
        </pc:spChg>
        <pc:spChg chg="mod">
          <ac:chgData name="Mattias Campe" userId="e4cbc0c4-0d83-42ec-b3de-f70b1e7aa2ac" providerId="ADAL" clId="{7A5D1C1B-2483-4B33-873D-EA8B981A0F8D}" dt="2020-03-17T10:05:33.024" v="2059" actId="403"/>
          <ac:spMkLst>
            <pc:docMk/>
            <pc:sldMk cId="2552911456" sldId="270"/>
            <ac:spMk id="3" creationId="{6FD50217-E7EA-4838-82DD-CCAE4BACCE2C}"/>
          </ac:spMkLst>
        </pc:spChg>
        <pc:spChg chg="add mod ord">
          <ac:chgData name="Mattias Campe" userId="e4cbc0c4-0d83-42ec-b3de-f70b1e7aa2ac" providerId="ADAL" clId="{7A5D1C1B-2483-4B33-873D-EA8B981A0F8D}" dt="2020-03-17T10:05:20.185" v="2029" actId="14100"/>
          <ac:spMkLst>
            <pc:docMk/>
            <pc:sldMk cId="2552911456" sldId="270"/>
            <ac:spMk id="5" creationId="{A16C143B-0ACB-4E94-9036-20C8430A9176}"/>
          </ac:spMkLst>
        </pc:spChg>
        <pc:picChg chg="add del mod">
          <ac:chgData name="Mattias Campe" userId="e4cbc0c4-0d83-42ec-b3de-f70b1e7aa2ac" providerId="ADAL" clId="{7A5D1C1B-2483-4B33-873D-EA8B981A0F8D}" dt="2020-03-17T10:04:56.827" v="2021" actId="478"/>
          <ac:picMkLst>
            <pc:docMk/>
            <pc:sldMk cId="2552911456" sldId="270"/>
            <ac:picMk id="4" creationId="{9B00EA8D-8774-4D94-A079-D1FF24B1731E}"/>
          </ac:picMkLst>
        </pc:picChg>
        <pc:picChg chg="add mod">
          <ac:chgData name="Mattias Campe" userId="e4cbc0c4-0d83-42ec-b3de-f70b1e7aa2ac" providerId="ADAL" clId="{7A5D1C1B-2483-4B33-873D-EA8B981A0F8D}" dt="2020-03-17T10:05:11.359" v="2027" actId="1076"/>
          <ac:picMkLst>
            <pc:docMk/>
            <pc:sldMk cId="2552911456" sldId="270"/>
            <ac:picMk id="6" creationId="{6CF12D23-A080-4D7B-8E18-935BEDBEEF2A}"/>
          </ac:picMkLst>
        </pc:picChg>
      </pc:sldChg>
      <pc:sldChg chg="addSp modSp add mod modAnim">
        <pc:chgData name="Mattias Campe" userId="e4cbc0c4-0d83-42ec-b3de-f70b1e7aa2ac" providerId="ADAL" clId="{7A5D1C1B-2483-4B33-873D-EA8B981A0F8D}" dt="2020-03-17T10:36:51.012" v="3236"/>
        <pc:sldMkLst>
          <pc:docMk/>
          <pc:sldMk cId="3533304889" sldId="271"/>
        </pc:sldMkLst>
        <pc:spChg chg="mod">
          <ac:chgData name="Mattias Campe" userId="e4cbc0c4-0d83-42ec-b3de-f70b1e7aa2ac" providerId="ADAL" clId="{7A5D1C1B-2483-4B33-873D-EA8B981A0F8D}" dt="2020-03-17T08:49:14.468" v="908" actId="20577"/>
          <ac:spMkLst>
            <pc:docMk/>
            <pc:sldMk cId="3533304889" sldId="271"/>
            <ac:spMk id="2" creationId="{184CDD6C-E16A-4994-8E57-C0C5A4D8C9F5}"/>
          </ac:spMkLst>
        </pc:spChg>
        <pc:spChg chg="mod">
          <ac:chgData name="Mattias Campe" userId="e4cbc0c4-0d83-42ec-b3de-f70b1e7aa2ac" providerId="ADAL" clId="{7A5D1C1B-2483-4B33-873D-EA8B981A0F8D}" dt="2020-03-17T09:02:00.099" v="1018" actId="20577"/>
          <ac:spMkLst>
            <pc:docMk/>
            <pc:sldMk cId="3533304889" sldId="271"/>
            <ac:spMk id="3" creationId="{08BA0AD5-56F7-433A-AD68-B5125352C804}"/>
          </ac:spMkLst>
        </pc:spChg>
        <pc:picChg chg="add mod">
          <ac:chgData name="Mattias Campe" userId="e4cbc0c4-0d83-42ec-b3de-f70b1e7aa2ac" providerId="ADAL" clId="{7A5D1C1B-2483-4B33-873D-EA8B981A0F8D}" dt="2020-03-17T10:36:35.506" v="3232" actId="1076"/>
          <ac:picMkLst>
            <pc:docMk/>
            <pc:sldMk cId="3533304889" sldId="271"/>
            <ac:picMk id="4" creationId="{75078C5C-E843-4531-9191-C8FC4F68C4D1}"/>
          </ac:picMkLst>
        </pc:picChg>
        <pc:picChg chg="add mod">
          <ac:chgData name="Mattias Campe" userId="e4cbc0c4-0d83-42ec-b3de-f70b1e7aa2ac" providerId="ADAL" clId="{7A5D1C1B-2483-4B33-873D-EA8B981A0F8D}" dt="2020-03-17T08:51:15.570" v="978" actId="14100"/>
          <ac:picMkLst>
            <pc:docMk/>
            <pc:sldMk cId="3533304889" sldId="271"/>
            <ac:picMk id="5" creationId="{F153C382-B327-4BB5-8548-62F6CF27AFDE}"/>
          </ac:picMkLst>
        </pc:picChg>
        <pc:picChg chg="add mod">
          <ac:chgData name="Mattias Campe" userId="e4cbc0c4-0d83-42ec-b3de-f70b1e7aa2ac" providerId="ADAL" clId="{7A5D1C1B-2483-4B33-873D-EA8B981A0F8D}" dt="2020-03-17T10:36:49.369" v="3235" actId="1076"/>
          <ac:picMkLst>
            <pc:docMk/>
            <pc:sldMk cId="3533304889" sldId="271"/>
            <ac:picMk id="6" creationId="{FF551B09-E133-433D-A199-8D94162C4F71}"/>
          </ac:picMkLst>
        </pc:picChg>
      </pc:sldChg>
      <pc:sldChg chg="addSp modSp add mod modAnim">
        <pc:chgData name="Mattias Campe" userId="e4cbc0c4-0d83-42ec-b3de-f70b1e7aa2ac" providerId="ADAL" clId="{7A5D1C1B-2483-4B33-873D-EA8B981A0F8D}" dt="2020-03-17T10:57:38.618" v="3350" actId="5793"/>
        <pc:sldMkLst>
          <pc:docMk/>
          <pc:sldMk cId="3855884856" sldId="272"/>
        </pc:sldMkLst>
        <pc:spChg chg="mod">
          <ac:chgData name="Mattias Campe" userId="e4cbc0c4-0d83-42ec-b3de-f70b1e7aa2ac" providerId="ADAL" clId="{7A5D1C1B-2483-4B33-873D-EA8B981A0F8D}" dt="2020-03-17T09:06:01.348" v="1320" actId="20577"/>
          <ac:spMkLst>
            <pc:docMk/>
            <pc:sldMk cId="3855884856" sldId="272"/>
            <ac:spMk id="2" creationId="{BAB1E296-48BF-4F84-9733-B66C32D46A50}"/>
          </ac:spMkLst>
        </pc:spChg>
        <pc:spChg chg="mod">
          <ac:chgData name="Mattias Campe" userId="e4cbc0c4-0d83-42ec-b3de-f70b1e7aa2ac" providerId="ADAL" clId="{7A5D1C1B-2483-4B33-873D-EA8B981A0F8D}" dt="2020-03-17T09:54:27.624" v="1792" actId="27636"/>
          <ac:spMkLst>
            <pc:docMk/>
            <pc:sldMk cId="3855884856" sldId="272"/>
            <ac:spMk id="3" creationId="{76235B16-1741-48B7-89FD-D9A6496BD8F3}"/>
          </ac:spMkLst>
        </pc:spChg>
        <pc:spChg chg="add mod">
          <ac:chgData name="Mattias Campe" userId="e4cbc0c4-0d83-42ec-b3de-f70b1e7aa2ac" providerId="ADAL" clId="{7A5D1C1B-2483-4B33-873D-EA8B981A0F8D}" dt="2020-03-17T10:57:38.618" v="3350" actId="5793"/>
          <ac:spMkLst>
            <pc:docMk/>
            <pc:sldMk cId="3855884856" sldId="272"/>
            <ac:spMk id="4" creationId="{7688E9A7-FE69-4470-B062-3ED9CB33197D}"/>
          </ac:spMkLst>
        </pc:spChg>
      </pc:sldChg>
      <pc:sldChg chg="addSp delSp modSp add mod">
        <pc:chgData name="Mattias Campe" userId="e4cbc0c4-0d83-42ec-b3de-f70b1e7aa2ac" providerId="ADAL" clId="{7A5D1C1B-2483-4B33-873D-EA8B981A0F8D}" dt="2020-03-17T09:09:33.345" v="1461" actId="20577"/>
        <pc:sldMkLst>
          <pc:docMk/>
          <pc:sldMk cId="2717462267" sldId="273"/>
        </pc:sldMkLst>
        <pc:spChg chg="del">
          <ac:chgData name="Mattias Campe" userId="e4cbc0c4-0d83-42ec-b3de-f70b1e7aa2ac" providerId="ADAL" clId="{7A5D1C1B-2483-4B33-873D-EA8B981A0F8D}" dt="2020-03-17T09:09:29.211" v="1445"/>
          <ac:spMkLst>
            <pc:docMk/>
            <pc:sldMk cId="2717462267" sldId="273"/>
            <ac:spMk id="2" creationId="{B2F966EA-5961-48EB-B9D6-D9AFC7283CB6}"/>
          </ac:spMkLst>
        </pc:spChg>
        <pc:spChg chg="del">
          <ac:chgData name="Mattias Campe" userId="e4cbc0c4-0d83-42ec-b3de-f70b1e7aa2ac" providerId="ADAL" clId="{7A5D1C1B-2483-4B33-873D-EA8B981A0F8D}" dt="2020-03-17T09:09:29.211" v="1445"/>
          <ac:spMkLst>
            <pc:docMk/>
            <pc:sldMk cId="2717462267" sldId="273"/>
            <ac:spMk id="3" creationId="{9C3415B7-0644-41C4-AC0D-4753BAE1B2C7}"/>
          </ac:spMkLst>
        </pc:spChg>
        <pc:spChg chg="add mod">
          <ac:chgData name="Mattias Campe" userId="e4cbc0c4-0d83-42ec-b3de-f70b1e7aa2ac" providerId="ADAL" clId="{7A5D1C1B-2483-4B33-873D-EA8B981A0F8D}" dt="2020-03-17T09:09:33.345" v="1461" actId="20577"/>
          <ac:spMkLst>
            <pc:docMk/>
            <pc:sldMk cId="2717462267" sldId="273"/>
            <ac:spMk id="4" creationId="{862C2FC4-67D0-4967-A8A0-C48137B2AD4D}"/>
          </ac:spMkLst>
        </pc:spChg>
        <pc:spChg chg="add mod">
          <ac:chgData name="Mattias Campe" userId="e4cbc0c4-0d83-42ec-b3de-f70b1e7aa2ac" providerId="ADAL" clId="{7A5D1C1B-2483-4B33-873D-EA8B981A0F8D}" dt="2020-03-17T09:09:29.211" v="1445"/>
          <ac:spMkLst>
            <pc:docMk/>
            <pc:sldMk cId="2717462267" sldId="273"/>
            <ac:spMk id="5" creationId="{EA6C68B3-F525-4CE0-B11E-A91913034228}"/>
          </ac:spMkLst>
        </pc:spChg>
      </pc:sldChg>
      <pc:sldChg chg="addSp delSp modSp add mod">
        <pc:chgData name="Mattias Campe" userId="e4cbc0c4-0d83-42ec-b3de-f70b1e7aa2ac" providerId="ADAL" clId="{7A5D1C1B-2483-4B33-873D-EA8B981A0F8D}" dt="2020-03-17T10:04:09.988" v="2019" actId="20577"/>
        <pc:sldMkLst>
          <pc:docMk/>
          <pc:sldMk cId="3592028486" sldId="274"/>
        </pc:sldMkLst>
        <pc:spChg chg="del">
          <ac:chgData name="Mattias Campe" userId="e4cbc0c4-0d83-42ec-b3de-f70b1e7aa2ac" providerId="ADAL" clId="{7A5D1C1B-2483-4B33-873D-EA8B981A0F8D}" dt="2020-03-17T09:10:03.887" v="1463"/>
          <ac:spMkLst>
            <pc:docMk/>
            <pc:sldMk cId="3592028486" sldId="274"/>
            <ac:spMk id="2" creationId="{522169D2-A6E4-4D0F-A77D-95D5DF747F9B}"/>
          </ac:spMkLst>
        </pc:spChg>
        <pc:spChg chg="del">
          <ac:chgData name="Mattias Campe" userId="e4cbc0c4-0d83-42ec-b3de-f70b1e7aa2ac" providerId="ADAL" clId="{7A5D1C1B-2483-4B33-873D-EA8B981A0F8D}" dt="2020-03-17T09:10:03.887" v="1463"/>
          <ac:spMkLst>
            <pc:docMk/>
            <pc:sldMk cId="3592028486" sldId="274"/>
            <ac:spMk id="3" creationId="{CD7AF04A-DD65-43E8-B5BA-B9D940402148}"/>
          </ac:spMkLst>
        </pc:spChg>
        <pc:spChg chg="add mod">
          <ac:chgData name="Mattias Campe" userId="e4cbc0c4-0d83-42ec-b3de-f70b1e7aa2ac" providerId="ADAL" clId="{7A5D1C1B-2483-4B33-873D-EA8B981A0F8D}" dt="2020-03-17T10:03:37.640" v="1964" actId="20577"/>
          <ac:spMkLst>
            <pc:docMk/>
            <pc:sldMk cId="3592028486" sldId="274"/>
            <ac:spMk id="4" creationId="{1ECD02EA-E381-4282-ABE0-AD2454F69889}"/>
          </ac:spMkLst>
        </pc:spChg>
        <pc:spChg chg="add mod">
          <ac:chgData name="Mattias Campe" userId="e4cbc0c4-0d83-42ec-b3de-f70b1e7aa2ac" providerId="ADAL" clId="{7A5D1C1B-2483-4B33-873D-EA8B981A0F8D}" dt="2020-03-17T10:04:09.988" v="2019" actId="20577"/>
          <ac:spMkLst>
            <pc:docMk/>
            <pc:sldMk cId="3592028486" sldId="274"/>
            <ac:spMk id="5" creationId="{849B9A5F-E28E-42D1-A218-94F0EDB11651}"/>
          </ac:spMkLst>
        </pc:spChg>
        <pc:picChg chg="add mod">
          <ac:chgData name="Mattias Campe" userId="e4cbc0c4-0d83-42ec-b3de-f70b1e7aa2ac" providerId="ADAL" clId="{7A5D1C1B-2483-4B33-873D-EA8B981A0F8D}" dt="2020-03-17T09:17:31.140" v="1690" actId="1076"/>
          <ac:picMkLst>
            <pc:docMk/>
            <pc:sldMk cId="3592028486" sldId="274"/>
            <ac:picMk id="6" creationId="{630133BF-62DD-493B-BA1E-CFFE840ADD2F}"/>
          </ac:picMkLst>
        </pc:picChg>
        <pc:picChg chg="add mod">
          <ac:chgData name="Mattias Campe" userId="e4cbc0c4-0d83-42ec-b3de-f70b1e7aa2ac" providerId="ADAL" clId="{7A5D1C1B-2483-4B33-873D-EA8B981A0F8D}" dt="2020-03-17T09:18:27.202" v="1705" actId="14100"/>
          <ac:picMkLst>
            <pc:docMk/>
            <pc:sldMk cId="3592028486" sldId="274"/>
            <ac:picMk id="7" creationId="{9BD2CBEF-67C9-4ACC-8A4B-A1A8DF620CC8}"/>
          </ac:picMkLst>
        </pc:picChg>
      </pc:sldChg>
      <pc:sldChg chg="modSp add del mod">
        <pc:chgData name="Mattias Campe" userId="e4cbc0c4-0d83-42ec-b3de-f70b1e7aa2ac" providerId="ADAL" clId="{7A5D1C1B-2483-4B33-873D-EA8B981A0F8D}" dt="2020-03-17T10:27:30.431" v="3099" actId="2696"/>
        <pc:sldMkLst>
          <pc:docMk/>
          <pc:sldMk cId="1446670358" sldId="275"/>
        </pc:sldMkLst>
        <pc:spChg chg="mod">
          <ac:chgData name="Mattias Campe" userId="e4cbc0c4-0d83-42ec-b3de-f70b1e7aa2ac" providerId="ADAL" clId="{7A5D1C1B-2483-4B33-873D-EA8B981A0F8D}" dt="2020-03-17T09:56:05.881" v="1880" actId="20577"/>
          <ac:spMkLst>
            <pc:docMk/>
            <pc:sldMk cId="1446670358" sldId="275"/>
            <ac:spMk id="2" creationId="{37E1C788-B5F5-4DE4-81EA-9905EB58C20F}"/>
          </ac:spMkLst>
        </pc:spChg>
        <pc:spChg chg="mod">
          <ac:chgData name="Mattias Campe" userId="e4cbc0c4-0d83-42ec-b3de-f70b1e7aa2ac" providerId="ADAL" clId="{7A5D1C1B-2483-4B33-873D-EA8B981A0F8D}" dt="2020-03-17T10:11:12.362" v="2236" actId="20577"/>
          <ac:spMkLst>
            <pc:docMk/>
            <pc:sldMk cId="1446670358" sldId="275"/>
            <ac:spMk id="3" creationId="{D0D83B4C-64AA-4803-AEAF-4C50DC9AF525}"/>
          </ac:spMkLst>
        </pc:spChg>
      </pc:sldChg>
      <pc:sldChg chg="addSp modSp add mod">
        <pc:chgData name="Mattias Campe" userId="e4cbc0c4-0d83-42ec-b3de-f70b1e7aa2ac" providerId="ADAL" clId="{7A5D1C1B-2483-4B33-873D-EA8B981A0F8D}" dt="2020-03-17T10:41:03.649" v="3254" actId="1076"/>
        <pc:sldMkLst>
          <pc:docMk/>
          <pc:sldMk cId="1760096460" sldId="276"/>
        </pc:sldMkLst>
        <pc:spChg chg="mod">
          <ac:chgData name="Mattias Campe" userId="e4cbc0c4-0d83-42ec-b3de-f70b1e7aa2ac" providerId="ADAL" clId="{7A5D1C1B-2483-4B33-873D-EA8B981A0F8D}" dt="2020-03-17T10:23:17.681" v="2874" actId="20577"/>
          <ac:spMkLst>
            <pc:docMk/>
            <pc:sldMk cId="1760096460" sldId="276"/>
            <ac:spMk id="2" creationId="{B58FBC05-D275-45F6-85A2-999FC5A2CB10}"/>
          </ac:spMkLst>
        </pc:spChg>
        <pc:spChg chg="mod">
          <ac:chgData name="Mattias Campe" userId="e4cbc0c4-0d83-42ec-b3de-f70b1e7aa2ac" providerId="ADAL" clId="{7A5D1C1B-2483-4B33-873D-EA8B981A0F8D}" dt="2020-03-17T10:41:00.769" v="3253" actId="15"/>
          <ac:spMkLst>
            <pc:docMk/>
            <pc:sldMk cId="1760096460" sldId="276"/>
            <ac:spMk id="3" creationId="{0173656B-9BF5-407F-9F61-51761C688983}"/>
          </ac:spMkLst>
        </pc:spChg>
        <pc:picChg chg="add mod">
          <ac:chgData name="Mattias Campe" userId="e4cbc0c4-0d83-42ec-b3de-f70b1e7aa2ac" providerId="ADAL" clId="{7A5D1C1B-2483-4B33-873D-EA8B981A0F8D}" dt="2020-03-17T10:41:03.649" v="3254" actId="1076"/>
          <ac:picMkLst>
            <pc:docMk/>
            <pc:sldMk cId="1760096460" sldId="276"/>
            <ac:picMk id="4" creationId="{1D460346-0F46-4102-A44E-3500A9C75D31}"/>
          </ac:picMkLst>
        </pc:picChg>
      </pc:sldChg>
      <pc:sldChg chg="addSp modSp add mod">
        <pc:chgData name="Mattias Campe" userId="e4cbc0c4-0d83-42ec-b3de-f70b1e7aa2ac" providerId="ADAL" clId="{7A5D1C1B-2483-4B33-873D-EA8B981A0F8D}" dt="2020-03-17T10:27:23.027" v="3098" actId="14100"/>
        <pc:sldMkLst>
          <pc:docMk/>
          <pc:sldMk cId="2470372327" sldId="277"/>
        </pc:sldMkLst>
        <pc:spChg chg="mod">
          <ac:chgData name="Mattias Campe" userId="e4cbc0c4-0d83-42ec-b3de-f70b1e7aa2ac" providerId="ADAL" clId="{7A5D1C1B-2483-4B33-873D-EA8B981A0F8D}" dt="2020-03-17T10:26:09.059" v="3061" actId="6549"/>
          <ac:spMkLst>
            <pc:docMk/>
            <pc:sldMk cId="2470372327" sldId="277"/>
            <ac:spMk id="2" creationId="{24574F98-75C5-40EF-B94E-8FDEDFC150DA}"/>
          </ac:spMkLst>
        </pc:spChg>
        <pc:spChg chg="mod">
          <ac:chgData name="Mattias Campe" userId="e4cbc0c4-0d83-42ec-b3de-f70b1e7aa2ac" providerId="ADAL" clId="{7A5D1C1B-2483-4B33-873D-EA8B981A0F8D}" dt="2020-03-17T10:27:19.147" v="3096" actId="20577"/>
          <ac:spMkLst>
            <pc:docMk/>
            <pc:sldMk cId="2470372327" sldId="277"/>
            <ac:spMk id="3" creationId="{BA779C4C-3972-498D-BE0C-A556311C43F5}"/>
          </ac:spMkLst>
        </pc:spChg>
        <pc:picChg chg="add">
          <ac:chgData name="Mattias Campe" userId="e4cbc0c4-0d83-42ec-b3de-f70b1e7aa2ac" providerId="ADAL" clId="{7A5D1C1B-2483-4B33-873D-EA8B981A0F8D}" dt="2020-03-17T10:25:28.410" v="2932"/>
          <ac:picMkLst>
            <pc:docMk/>
            <pc:sldMk cId="2470372327" sldId="277"/>
            <ac:picMk id="4" creationId="{52833C39-43CC-4944-B129-934223F68335}"/>
          </ac:picMkLst>
        </pc:picChg>
        <pc:picChg chg="add mod">
          <ac:chgData name="Mattias Campe" userId="e4cbc0c4-0d83-42ec-b3de-f70b1e7aa2ac" providerId="ADAL" clId="{7A5D1C1B-2483-4B33-873D-EA8B981A0F8D}" dt="2020-03-17T10:27:23.027" v="3098" actId="14100"/>
          <ac:picMkLst>
            <pc:docMk/>
            <pc:sldMk cId="2470372327" sldId="277"/>
            <ac:picMk id="5" creationId="{D8839C11-E7DF-40F1-B40F-AB6E6C3602D8}"/>
          </ac:picMkLst>
        </pc:picChg>
      </pc:sldChg>
      <pc:sldChg chg="modSp add mod">
        <pc:chgData name="Mattias Campe" userId="e4cbc0c4-0d83-42ec-b3de-f70b1e7aa2ac" providerId="ADAL" clId="{7A5D1C1B-2483-4B33-873D-EA8B981A0F8D}" dt="2020-03-17T10:29:33.203" v="3219" actId="20577"/>
        <pc:sldMkLst>
          <pc:docMk/>
          <pc:sldMk cId="2896301854" sldId="278"/>
        </pc:sldMkLst>
        <pc:spChg chg="mod">
          <ac:chgData name="Mattias Campe" userId="e4cbc0c4-0d83-42ec-b3de-f70b1e7aa2ac" providerId="ADAL" clId="{7A5D1C1B-2483-4B33-873D-EA8B981A0F8D}" dt="2020-03-17T10:28:50.813" v="3147" actId="313"/>
          <ac:spMkLst>
            <pc:docMk/>
            <pc:sldMk cId="2896301854" sldId="278"/>
            <ac:spMk id="2" creationId="{440A743F-703B-4B6C-9E86-E6F5FC7AD65C}"/>
          </ac:spMkLst>
        </pc:spChg>
        <pc:spChg chg="mod">
          <ac:chgData name="Mattias Campe" userId="e4cbc0c4-0d83-42ec-b3de-f70b1e7aa2ac" providerId="ADAL" clId="{7A5D1C1B-2483-4B33-873D-EA8B981A0F8D}" dt="2020-03-17T10:29:33.203" v="3219" actId="20577"/>
          <ac:spMkLst>
            <pc:docMk/>
            <pc:sldMk cId="2896301854" sldId="278"/>
            <ac:spMk id="3" creationId="{2F264861-0A5C-40AF-8447-C0F4F119A744}"/>
          </ac:spMkLst>
        </pc:spChg>
      </pc:sldChg>
      <pc:sldChg chg="add del">
        <pc:chgData name="Mattias Campe" userId="e4cbc0c4-0d83-42ec-b3de-f70b1e7aa2ac" providerId="ADAL" clId="{7A5D1C1B-2483-4B33-873D-EA8B981A0F8D}" dt="2020-03-17T11:07:08.314" v="3444" actId="2696"/>
        <pc:sldMkLst>
          <pc:docMk/>
          <pc:sldMk cId="1204120825" sldId="279"/>
        </pc:sldMkLst>
      </pc:sldChg>
      <pc:sldMasterChg chg="modSp mod modSldLayout">
        <pc:chgData name="Mattias Campe" userId="e4cbc0c4-0d83-42ec-b3de-f70b1e7aa2ac" providerId="ADAL" clId="{7A5D1C1B-2483-4B33-873D-EA8B981A0F8D}" dt="2020-03-17T09:09:12.669" v="1443" actId="1076"/>
        <pc:sldMasterMkLst>
          <pc:docMk/>
          <pc:sldMasterMk cId="2969157585" sldId="2147483678"/>
        </pc:sldMasterMkLst>
        <pc:spChg chg="mod">
          <ac:chgData name="Mattias Campe" userId="e4cbc0c4-0d83-42ec-b3de-f70b1e7aa2ac" providerId="ADAL" clId="{7A5D1C1B-2483-4B33-873D-EA8B981A0F8D}" dt="2020-03-17T08:34:20.997" v="564" actId="14100"/>
          <ac:spMkLst>
            <pc:docMk/>
            <pc:sldMasterMk cId="2969157585" sldId="2147483678"/>
            <ac:spMk id="3" creationId="{00000000-0000-0000-0000-000000000000}"/>
          </ac:spMkLst>
        </pc:spChg>
        <pc:spChg chg="mod">
          <ac:chgData name="Mattias Campe" userId="e4cbc0c4-0d83-42ec-b3de-f70b1e7aa2ac" providerId="ADAL" clId="{7A5D1C1B-2483-4B33-873D-EA8B981A0F8D}" dt="2020-03-17T08:34:15.805" v="563" actId="1036"/>
          <ac:spMkLst>
            <pc:docMk/>
            <pc:sldMasterMk cId="2969157585" sldId="2147483678"/>
            <ac:spMk id="4" creationId="{00000000-0000-0000-0000-000000000000}"/>
          </ac:spMkLst>
        </pc:spChg>
        <pc:spChg chg="mod">
          <ac:chgData name="Mattias Campe" userId="e4cbc0c4-0d83-42ec-b3de-f70b1e7aa2ac" providerId="ADAL" clId="{7A5D1C1B-2483-4B33-873D-EA8B981A0F8D}" dt="2020-03-17T08:34:15.805" v="563" actId="1036"/>
          <ac:spMkLst>
            <pc:docMk/>
            <pc:sldMasterMk cId="2969157585" sldId="2147483678"/>
            <ac:spMk id="5" creationId="{00000000-0000-0000-0000-000000000000}"/>
          </ac:spMkLst>
        </pc:spChg>
        <pc:sldLayoutChg chg="addSp modSp mod">
          <pc:chgData name="Mattias Campe" userId="e4cbc0c4-0d83-42ec-b3de-f70b1e7aa2ac" providerId="ADAL" clId="{7A5D1C1B-2483-4B33-873D-EA8B981A0F8D}" dt="2020-03-17T08:15:59.569" v="12" actId="1076"/>
          <pc:sldLayoutMkLst>
            <pc:docMk/>
            <pc:sldMasterMk cId="2969157585" sldId="2147483678"/>
            <pc:sldLayoutMk cId="1764459344" sldId="2147483679"/>
          </pc:sldLayoutMkLst>
          <pc:picChg chg="add mod">
            <ac:chgData name="Mattias Campe" userId="e4cbc0c4-0d83-42ec-b3de-f70b1e7aa2ac" providerId="ADAL" clId="{7A5D1C1B-2483-4B33-873D-EA8B981A0F8D}" dt="2020-03-17T08:15:59.569" v="12" actId="1076"/>
            <ac:picMkLst>
              <pc:docMk/>
              <pc:sldMasterMk cId="2969157585" sldId="2147483678"/>
              <pc:sldLayoutMk cId="1764459344" sldId="2147483679"/>
              <ac:picMk id="12" creationId="{3A0705D7-18C2-4620-8630-B7D0269AD0B7}"/>
            </ac:picMkLst>
          </pc:picChg>
        </pc:sldLayoutChg>
        <pc:sldLayoutChg chg="addSp modSp mod">
          <pc:chgData name="Mattias Campe" userId="e4cbc0c4-0d83-42ec-b3de-f70b1e7aa2ac" providerId="ADAL" clId="{7A5D1C1B-2483-4B33-873D-EA8B981A0F8D}" dt="2020-03-17T08:16:19.022" v="20" actId="1076"/>
          <pc:sldLayoutMkLst>
            <pc:docMk/>
            <pc:sldMasterMk cId="2969157585" sldId="2147483678"/>
            <pc:sldLayoutMk cId="1213703251" sldId="2147483680"/>
          </pc:sldLayoutMkLst>
          <pc:picChg chg="add mod">
            <ac:chgData name="Mattias Campe" userId="e4cbc0c4-0d83-42ec-b3de-f70b1e7aa2ac" providerId="ADAL" clId="{7A5D1C1B-2483-4B33-873D-EA8B981A0F8D}" dt="2020-03-17T08:16:19.022" v="20" actId="1076"/>
            <ac:picMkLst>
              <pc:docMk/>
              <pc:sldMasterMk cId="2969157585" sldId="2147483678"/>
              <pc:sldLayoutMk cId="1213703251" sldId="2147483680"/>
              <ac:picMk id="8" creationId="{77DD6ED9-65C5-4864-A87B-C6E2B8C6EF32}"/>
            </ac:picMkLst>
          </pc:picChg>
        </pc:sldLayoutChg>
        <pc:sldLayoutChg chg="addSp modSp mod">
          <pc:chgData name="Mattias Campe" userId="e4cbc0c4-0d83-42ec-b3de-f70b1e7aa2ac" providerId="ADAL" clId="{7A5D1C1B-2483-4B33-873D-EA8B981A0F8D}" dt="2020-03-17T09:09:12.669" v="1443" actId="1076"/>
          <pc:sldLayoutMkLst>
            <pc:docMk/>
            <pc:sldMasterMk cId="2969157585" sldId="2147483678"/>
            <pc:sldLayoutMk cId="1141099388" sldId="2147483681"/>
          </pc:sldLayoutMkLst>
          <pc:picChg chg="add mod">
            <ac:chgData name="Mattias Campe" userId="e4cbc0c4-0d83-42ec-b3de-f70b1e7aa2ac" providerId="ADAL" clId="{7A5D1C1B-2483-4B33-873D-EA8B981A0F8D}" dt="2020-03-17T09:09:12.669" v="1443" actId="1076"/>
            <ac:picMkLst>
              <pc:docMk/>
              <pc:sldMasterMk cId="2969157585" sldId="2147483678"/>
              <pc:sldLayoutMk cId="1141099388" sldId="2147483681"/>
              <ac:picMk id="11" creationId="{19422777-05FA-4809-902D-548D9A664291}"/>
            </ac:picMkLst>
          </pc:picChg>
        </pc:sldLayoutChg>
        <pc:sldLayoutChg chg="addSp modSp mod">
          <pc:chgData name="Mattias Campe" userId="e4cbc0c4-0d83-42ec-b3de-f70b1e7aa2ac" providerId="ADAL" clId="{7A5D1C1B-2483-4B33-873D-EA8B981A0F8D}" dt="2020-03-17T09:08:54.352" v="1441" actId="1076"/>
          <pc:sldLayoutMkLst>
            <pc:docMk/>
            <pc:sldMasterMk cId="2969157585" sldId="2147483678"/>
            <pc:sldLayoutMk cId="3604188535" sldId="2147483682"/>
          </pc:sldLayoutMkLst>
          <pc:picChg chg="add mod">
            <ac:chgData name="Mattias Campe" userId="e4cbc0c4-0d83-42ec-b3de-f70b1e7aa2ac" providerId="ADAL" clId="{7A5D1C1B-2483-4B33-873D-EA8B981A0F8D}" dt="2020-03-17T09:08:54.352" v="1441" actId="1076"/>
            <ac:picMkLst>
              <pc:docMk/>
              <pc:sldMasterMk cId="2969157585" sldId="2147483678"/>
              <pc:sldLayoutMk cId="3604188535" sldId="2147483682"/>
              <ac:picMk id="12" creationId="{D353013C-41A3-4E02-A6C3-36ECE8901F0F}"/>
            </ac:picMkLst>
          </pc:picChg>
        </pc:sldLayoutChg>
      </pc:sldMasterChg>
    </pc:docChg>
  </pc:docChgLst>
  <pc:docChgLst>
    <pc:chgData name="Mattias Campe" userId="e4cbc0c4-0d83-42ec-b3de-f70b1e7aa2ac" providerId="ADAL" clId="{62700153-3180-405C-AFA6-C402A8193C07}"/>
    <pc:docChg chg="undo custSel modSld">
      <pc:chgData name="Mattias Campe" userId="e4cbc0c4-0d83-42ec-b3de-f70b1e7aa2ac" providerId="ADAL" clId="{62700153-3180-405C-AFA6-C402A8193C07}" dt="2020-03-18T08:26:49.473" v="1" actId="6549"/>
      <pc:docMkLst>
        <pc:docMk/>
      </pc:docMkLst>
      <pc:sldChg chg="modSp mod">
        <pc:chgData name="Mattias Campe" userId="e4cbc0c4-0d83-42ec-b3de-f70b1e7aa2ac" providerId="ADAL" clId="{62700153-3180-405C-AFA6-C402A8193C07}" dt="2020-03-18T08:26:49.473" v="1" actId="6549"/>
        <pc:sldMkLst>
          <pc:docMk/>
          <pc:sldMk cId="2896301854" sldId="278"/>
        </pc:sldMkLst>
        <pc:spChg chg="mod">
          <ac:chgData name="Mattias Campe" userId="e4cbc0c4-0d83-42ec-b3de-f70b1e7aa2ac" providerId="ADAL" clId="{62700153-3180-405C-AFA6-C402A8193C07}" dt="2020-03-18T08:26:49.473" v="1" actId="6549"/>
          <ac:spMkLst>
            <pc:docMk/>
            <pc:sldMk cId="2896301854" sldId="278"/>
            <ac:spMk id="3" creationId="{2F264861-0A5C-40AF-8447-C0F4F119A744}"/>
          </ac:spMkLst>
        </pc:spChg>
      </pc:sldChg>
    </pc:docChg>
  </pc:docChgLst>
  <pc:docChgLst>
    <pc:chgData name="Mattias Campe" userId="e4cbc0c4-0d83-42ec-b3de-f70b1e7aa2ac" providerId="ADAL" clId="{AA211E83-E2D8-4412-B029-C0345086F7F0}"/>
    <pc:docChg chg="modSld">
      <pc:chgData name="Mattias Campe" userId="e4cbc0c4-0d83-42ec-b3de-f70b1e7aa2ac" providerId="ADAL" clId="{AA211E83-E2D8-4412-B029-C0345086F7F0}" dt="2020-03-17T11:27:23.838" v="202" actId="404"/>
      <pc:docMkLst>
        <pc:docMk/>
      </pc:docMkLst>
      <pc:sldChg chg="modSp mod">
        <pc:chgData name="Mattias Campe" userId="e4cbc0c4-0d83-42ec-b3de-f70b1e7aa2ac" providerId="ADAL" clId="{AA211E83-E2D8-4412-B029-C0345086F7F0}" dt="2020-03-17T11:27:23.838" v="202" actId="404"/>
        <pc:sldMkLst>
          <pc:docMk/>
          <pc:sldMk cId="2896301854" sldId="278"/>
        </pc:sldMkLst>
        <pc:spChg chg="mod">
          <ac:chgData name="Mattias Campe" userId="e4cbc0c4-0d83-42ec-b3de-f70b1e7aa2ac" providerId="ADAL" clId="{AA211E83-E2D8-4412-B029-C0345086F7F0}" dt="2020-03-17T11:27:23.838" v="202" actId="404"/>
          <ac:spMkLst>
            <pc:docMk/>
            <pc:sldMk cId="2896301854" sldId="278"/>
            <ac:spMk id="3" creationId="{2F264861-0A5C-40AF-8447-C0F4F119A744}"/>
          </ac:spMkLst>
        </pc:spChg>
      </pc:sldChg>
    </pc:docChg>
  </pc:docChgLst>
  <pc:docChgLst>
    <pc:chgData name="Mattias Campe" userId="e4cbc0c4-0d83-42ec-b3de-f70b1e7aa2ac" providerId="ADAL" clId="{D14A3877-21F9-470B-B8E2-6FAE55C7528A}"/>
    <pc:docChg chg="custSel modSld">
      <pc:chgData name="Mattias Campe" userId="e4cbc0c4-0d83-42ec-b3de-f70b1e7aa2ac" providerId="ADAL" clId="{D14A3877-21F9-470B-B8E2-6FAE55C7528A}" dt="2020-03-23T12:35:51.122" v="177" actId="20577"/>
      <pc:docMkLst>
        <pc:docMk/>
      </pc:docMkLst>
      <pc:sldChg chg="modSp mod">
        <pc:chgData name="Mattias Campe" userId="e4cbc0c4-0d83-42ec-b3de-f70b1e7aa2ac" providerId="ADAL" clId="{D14A3877-21F9-470B-B8E2-6FAE55C7528A}" dt="2020-03-23T12:35:51.122" v="177" actId="20577"/>
        <pc:sldMkLst>
          <pc:docMk/>
          <pc:sldMk cId="2896301854" sldId="278"/>
        </pc:sldMkLst>
        <pc:spChg chg="mod">
          <ac:chgData name="Mattias Campe" userId="e4cbc0c4-0d83-42ec-b3de-f70b1e7aa2ac" providerId="ADAL" clId="{D14A3877-21F9-470B-B8E2-6FAE55C7528A}" dt="2020-03-23T12:29:22.682" v="16" actId="20577"/>
          <ac:spMkLst>
            <pc:docMk/>
            <pc:sldMk cId="2896301854" sldId="278"/>
            <ac:spMk id="2" creationId="{440A743F-703B-4B6C-9E86-E6F5FC7AD65C}"/>
          </ac:spMkLst>
        </pc:spChg>
        <pc:spChg chg="mod">
          <ac:chgData name="Mattias Campe" userId="e4cbc0c4-0d83-42ec-b3de-f70b1e7aa2ac" providerId="ADAL" clId="{D14A3877-21F9-470B-B8E2-6FAE55C7528A}" dt="2020-03-23T12:35:51.122" v="177" actId="20577"/>
          <ac:spMkLst>
            <pc:docMk/>
            <pc:sldMk cId="2896301854" sldId="278"/>
            <ac:spMk id="3" creationId="{2F264861-0A5C-40AF-8447-C0F4F119A7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645BFD8-6045-48F1-B52D-5D5C11AC0E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8F9205-EEBC-4D99-9F53-DA79E7E7AE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7FA98-7AE3-4032-89AE-6C71649D847E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95EFEE-CE8F-410F-B032-DE647D118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FE1687-DAD0-47B8-B63A-4D3B44BA9C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BCA4-8976-4D5A-8099-E909FA4C3C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547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73BC1-30AA-4B41-9E17-C9664BDC2776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4D6E-DEFE-4298-A93D-CCC28EFFDE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500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Sam: handleiding PowerPoint opnemen. Getest in Teams.</a:t>
            </a:r>
          </a:p>
          <a:p>
            <a:r>
              <a:rPr lang="nl-BE" dirty="0" err="1"/>
              <a:t>ShareX</a:t>
            </a:r>
            <a:r>
              <a:rPr lang="nl-BE" dirty="0"/>
              <a:t>: om verder én ook verder </a:t>
            </a:r>
            <a:r>
              <a:rPr lang="nl-BE"/>
              <a:t>te leren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4D6E-DEFE-4298-A93D-CCC28EFFDE6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130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3A0705D7-18C2-4620-8630-B7D0269AD0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42" y="2590078"/>
            <a:ext cx="1608589" cy="16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5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1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76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77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132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976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550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428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76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77DD6ED9-65C5-4864-A87B-C6E2B8C6E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65" y="649136"/>
            <a:ext cx="1321104" cy="13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id="{19422777-05FA-4809-902D-548D9A664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455" y="2726267"/>
            <a:ext cx="1321104" cy="13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D353013C-41A3-4E02-A6C3-36ECE8901F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454" y="649136"/>
            <a:ext cx="1321104" cy="13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5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08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72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100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27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84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63385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1582-B057-487E-B5A1-0663F660DFD9}" type="datetimeFigureOut">
              <a:rPr lang="nl-BE" smtClean="0"/>
              <a:t>23/03/2020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33852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B2D8-10E7-43E2-9005-2B1A24F67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9157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video/2d60c1b9-0a47-41f0-bf7d-492716f27288?st=37" TargetMode="External"/><Relationship Id="rId7" Type="http://schemas.openxmlformats.org/officeDocument/2006/relationships/hyperlink" Target="https://web.microsoftstream.com/video/2d60c1b9-0a47-41f0-bf7d-492716f27288?st=552" TargetMode="External"/><Relationship Id="rId2" Type="http://schemas.openxmlformats.org/officeDocument/2006/relationships/hyperlink" Target="https://web.microsoftstream.com/video/2d60c1b9-0a47-41f0-bf7d-492716f27288?st=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microsoftstream.com/video/2d60c1b9-0a47-41f0-bf7d-492716f27288?st=382" TargetMode="External"/><Relationship Id="rId5" Type="http://schemas.openxmlformats.org/officeDocument/2006/relationships/hyperlink" Target="https://web.microsoftstream.com/video/2d60c1b9-0a47-41f0-bf7d-492716f27288?st=240" TargetMode="External"/><Relationship Id="rId4" Type="http://schemas.openxmlformats.org/officeDocument/2006/relationships/hyperlink" Target="https://web.microsoftstream.com/video/2d60c1b9-0a47-41f0-bf7d-492716f27288?st=15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etsharex.com/docs/region-cap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etsharex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9A618-A054-4FAE-BDFC-57F6D13E9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ShareX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B5315E-84A1-4DD8-8A9D-FE194FADF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Voor screencast</a:t>
            </a:r>
          </a:p>
        </p:txBody>
      </p:sp>
    </p:spTree>
    <p:extLst>
      <p:ext uri="{BB962C8B-B14F-4D97-AF65-F5344CB8AC3E}">
        <p14:creationId xmlns:p14="http://schemas.microsoft.com/office/powerpoint/2010/main" val="73394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BEC44-F776-4563-A56D-6A22BC38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Verkenner &gt; Downloads: ShareX.exe</a:t>
            </a:r>
          </a:p>
        </p:txBody>
      </p:sp>
      <p:pic>
        <p:nvPicPr>
          <p:cNvPr id="5" name="Tijdelijke aanduiding voor inhoud 4" descr="Afbeelding met schermafbeelding, computer, laptop&#10;&#10;Automatisch gegenereerde beschrijving">
            <a:extLst>
              <a:ext uri="{FF2B5EF4-FFF2-40B4-BE49-F238E27FC236}">
                <a16:creationId xmlns:a16="http://schemas.microsoft.com/office/drawing/2014/main" id="{636B9455-046D-4AC7-85AC-A83E14B9D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/>
          <a:stretch/>
        </p:blipFill>
        <p:spPr>
          <a:xfrm>
            <a:off x="914399" y="2007615"/>
            <a:ext cx="9380977" cy="6417057"/>
          </a:xfrm>
        </p:spPr>
      </p:pic>
    </p:spTree>
    <p:extLst>
      <p:ext uri="{BB962C8B-B14F-4D97-AF65-F5344CB8AC3E}">
        <p14:creationId xmlns:p14="http://schemas.microsoft.com/office/powerpoint/2010/main" val="137106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7C8445-76F6-49B1-80E5-E7C0DCE8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ShareX</a:t>
            </a:r>
            <a:r>
              <a:rPr lang="nl-BE" dirty="0"/>
              <a:t> Instellen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977CD3-7BBC-478B-83B2-3409B50C0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740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EFCCCC-AECC-4F16-A9E6-53F256F5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Sneltoets?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D7E6771-31D9-41E4-A1A8-4F71FCF74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Ter info &gt; OK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69B14A-A283-4FAB-8821-385547F7A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13" y="2847974"/>
            <a:ext cx="5609064" cy="35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3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837531-BAAA-4A84-B181-4696BB46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Startscherm</a:t>
            </a:r>
          </a:p>
        </p:txBody>
      </p:sp>
      <p:pic>
        <p:nvPicPr>
          <p:cNvPr id="7" name="Tijdelijke aanduiding voor inhoud 6" descr="Afbeelding met schermafbeelding, monitor, scherm, telefoon&#10;&#10;Automatisch gegenereerde beschrijving">
            <a:extLst>
              <a:ext uri="{FF2B5EF4-FFF2-40B4-BE49-F238E27FC236}">
                <a16:creationId xmlns:a16="http://schemas.microsoft.com/office/drawing/2014/main" id="{3382799D-C7AC-444A-B9A5-BDA104591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2092960"/>
            <a:ext cx="10095703" cy="6002528"/>
          </a:xfrm>
        </p:spPr>
      </p:pic>
      <p:sp>
        <p:nvSpPr>
          <p:cNvPr id="8" name="Pijl: links 7">
            <a:extLst>
              <a:ext uri="{FF2B5EF4-FFF2-40B4-BE49-F238E27FC236}">
                <a16:creationId xmlns:a16="http://schemas.microsoft.com/office/drawing/2014/main" id="{1FBC4896-6F5A-4338-AE4B-5F2DBAC15FDC}"/>
              </a:ext>
            </a:extLst>
          </p:cNvPr>
          <p:cNvSpPr/>
          <p:nvPr/>
        </p:nvSpPr>
        <p:spPr>
          <a:xfrm>
            <a:off x="7559040" y="3742944"/>
            <a:ext cx="1487424" cy="57302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530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7E8B3-6E92-46C4-BF10-50DA46C6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ffmpeg.exe downloaden?</a:t>
            </a:r>
          </a:p>
        </p:txBody>
      </p:sp>
      <p:pic>
        <p:nvPicPr>
          <p:cNvPr id="5" name="Tijdelijke aanduiding voor inhoud 4" descr="Afbeelding met schermafbeelding, monitor, zwart, scherm&#10;&#10;Automatisch gegenereerde beschrijving">
            <a:extLst>
              <a:ext uri="{FF2B5EF4-FFF2-40B4-BE49-F238E27FC236}">
                <a16:creationId xmlns:a16="http://schemas.microsoft.com/office/drawing/2014/main" id="{9C07BFC6-3570-4552-A8EF-A37A0249C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00" y="2031999"/>
            <a:ext cx="9781592" cy="5815769"/>
          </a:xfrm>
        </p:spPr>
      </p:pic>
    </p:spTree>
    <p:extLst>
      <p:ext uri="{BB962C8B-B14F-4D97-AF65-F5344CB8AC3E}">
        <p14:creationId xmlns:p14="http://schemas.microsoft.com/office/powerpoint/2010/main" val="289470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F55E8-DB82-433C-93F5-9AC1812C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FFmpeg</a:t>
            </a:r>
            <a:r>
              <a:rPr lang="nl-BE" dirty="0"/>
              <a:t> succesvol gedownload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9B636C-56D1-46D0-91AE-6D6F99374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Opnemen 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later</a:t>
            </a:r>
            <a:endParaRPr lang="nl-BE" dirty="0"/>
          </a:p>
          <a:p>
            <a:pPr lvl="1"/>
            <a:r>
              <a:rPr lang="nl-BE" dirty="0" err="1"/>
              <a:t>Esc</a:t>
            </a:r>
            <a:r>
              <a:rPr lang="nl-BE" dirty="0"/>
              <a:t>-knop</a:t>
            </a:r>
          </a:p>
          <a:p>
            <a:pPr marL="0" indent="0">
              <a:buNone/>
            </a:pPr>
            <a:r>
              <a:rPr lang="nl-BE" dirty="0"/>
              <a:t>      </a:t>
            </a:r>
            <a:r>
              <a:rPr lang="nl-BE" sz="1400" dirty="0"/>
              <a:t>  (linksboven </a:t>
            </a:r>
            <a:r>
              <a:rPr lang="nl-BE" sz="1400" dirty="0" err="1"/>
              <a:t>tobo</a:t>
            </a:r>
            <a:r>
              <a:rPr lang="nl-BE" sz="1400" dirty="0"/>
              <a:t>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10172E-F095-453B-913B-798B303A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243" y="1982533"/>
            <a:ext cx="7873573" cy="52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CDD6C-E16A-4994-8E57-C0C5A4D8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ShareX</a:t>
            </a:r>
            <a:r>
              <a:rPr lang="nl-BE" dirty="0"/>
              <a:t> audio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A0AD5-56F7-433A-AD68-B5125352C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Taak instellingen…</a:t>
            </a:r>
          </a:p>
          <a:p>
            <a:r>
              <a:rPr lang="nl-BE" dirty="0"/>
              <a:t>Vastleggen</a:t>
            </a:r>
            <a:br>
              <a:rPr lang="nl-BE" dirty="0"/>
            </a:br>
            <a:r>
              <a:rPr lang="nl-BE" dirty="0"/>
              <a:t>&gt; Scherm opname</a:t>
            </a:r>
          </a:p>
          <a:p>
            <a:r>
              <a:rPr lang="nl-BE" dirty="0" err="1"/>
              <a:t>FFmpeg</a:t>
            </a:r>
            <a:r>
              <a:rPr lang="nl-BE" dirty="0"/>
              <a:t> opties…</a:t>
            </a:r>
          </a:p>
          <a:p>
            <a:r>
              <a:rPr lang="nl-BE" dirty="0"/>
              <a:t>Audio bron: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078C5C-E843-4531-9191-C8FC4F68C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05" y="2176271"/>
            <a:ext cx="2957894" cy="37167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53C382-B327-4BB5-8548-62F6CF27A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76271"/>
            <a:ext cx="6918198" cy="29148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551B09-E133-433D-A199-8D94162C4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946" y="3601213"/>
            <a:ext cx="8312871" cy="2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2C2FC4-67D0-4967-A8A0-C48137B2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ShareX</a:t>
            </a:r>
            <a:r>
              <a:rPr lang="nl-BE" dirty="0"/>
              <a:t> gebruiken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6C68B3-F525-4CE0-B11E-A9191303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46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CD02EA-E381-4282-ABE0-AD2454F6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Schermopname: stappen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49B9A5F-E28E-42D1-A218-94F0EDB1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Ofwel (deel van) venster</a:t>
            </a:r>
          </a:p>
          <a:p>
            <a:pPr lvl="1"/>
            <a:r>
              <a:rPr lang="nl-BE" dirty="0"/>
              <a:t>Shift + Print Screen | Schermopname (</a:t>
            </a:r>
            <a:r>
              <a:rPr lang="nl-BE" dirty="0" err="1"/>
              <a:t>FFmpeg</a:t>
            </a:r>
            <a:r>
              <a:rPr lang="nl-BE" dirty="0"/>
              <a:t>)</a:t>
            </a:r>
          </a:p>
          <a:p>
            <a:r>
              <a:rPr lang="nl-BE" dirty="0"/>
              <a:t>Ofwel álles = volledig scherm</a:t>
            </a:r>
          </a:p>
          <a:p>
            <a:pPr lvl="1"/>
            <a:r>
              <a:rPr lang="nl-BE" dirty="0"/>
              <a:t>Shift + Print Screen &gt; spatiebalk</a:t>
            </a:r>
          </a:p>
          <a:p>
            <a:r>
              <a:rPr lang="nl-BE" dirty="0"/>
              <a:t>Stoppen?</a:t>
            </a:r>
          </a:p>
          <a:p>
            <a:endParaRPr lang="nl-BE" dirty="0"/>
          </a:p>
          <a:p>
            <a:r>
              <a:rPr lang="nl-BE" dirty="0"/>
              <a:t>Resultaat? </a:t>
            </a:r>
            <a:r>
              <a:rPr lang="nl-BE" dirty="0">
                <a:sym typeface="Wingdings" panose="05000000000000000000" pitchFamily="2" charset="2"/>
              </a:rPr>
              <a:t> Zie </a:t>
            </a:r>
            <a:r>
              <a:rPr lang="nl-BE" dirty="0" err="1">
                <a:sym typeface="Wingdings" panose="05000000000000000000" pitchFamily="2" charset="2"/>
              </a:rPr>
              <a:t>ShareX</a:t>
            </a:r>
            <a:r>
              <a:rPr lang="nl-BE" dirty="0">
                <a:sym typeface="Wingdings" panose="05000000000000000000" pitchFamily="2" charset="2"/>
              </a:rPr>
              <a:t>-portable\</a:t>
            </a:r>
            <a:r>
              <a:rPr lang="nl-BE" dirty="0" err="1">
                <a:sym typeface="Wingdings" panose="05000000000000000000" pitchFamily="2" charset="2"/>
              </a:rPr>
              <a:t>ShareX</a:t>
            </a:r>
            <a:r>
              <a:rPr lang="nl-BE" dirty="0">
                <a:sym typeface="Wingdings" panose="05000000000000000000" pitchFamily="2" charset="2"/>
              </a:rPr>
              <a:t>\Screenshots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0133BF-62DD-493B-BA1E-CFFE840A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52" y="3961066"/>
            <a:ext cx="2616708" cy="732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D2CBEF-67C9-4ACC-8A4B-A1A8DF620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71" y="5261810"/>
            <a:ext cx="4035933" cy="15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2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A6D29-3452-4803-B6AC-C1477120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Venster of deel van venster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D50217-E7EA-4838-82DD-CCAE4BAC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Open gewenste programma</a:t>
            </a:r>
          </a:p>
          <a:p>
            <a:r>
              <a:rPr lang="nl-BE" dirty="0"/>
              <a:t>Shift + Print Screen | Schermopname (</a:t>
            </a:r>
            <a:r>
              <a:rPr lang="nl-BE" dirty="0" err="1"/>
              <a:t>FFmpeg</a:t>
            </a:r>
            <a:r>
              <a:rPr lang="nl-BE" dirty="0"/>
              <a:t>) </a:t>
            </a:r>
          </a:p>
          <a:p>
            <a:r>
              <a:rPr lang="nl-BE" dirty="0"/>
              <a:t>Upload? </a:t>
            </a:r>
            <a:r>
              <a:rPr lang="nl-BE" sz="1600" dirty="0"/>
              <a:t>(krijg je maar één keer) </a:t>
            </a:r>
            <a:r>
              <a:rPr lang="nl-BE" dirty="0">
                <a:sym typeface="Wingdings" panose="05000000000000000000" pitchFamily="2" charset="2"/>
              </a:rPr>
              <a:t> Nee.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2D23-A080-4D7B-8E18-935BEDBE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16" y="3805831"/>
            <a:ext cx="5773832" cy="237834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16C143B-0ACB-4E94-9036-20C8430A9176}"/>
              </a:ext>
            </a:extLst>
          </p:cNvPr>
          <p:cNvSpPr/>
          <p:nvPr/>
        </p:nvSpPr>
        <p:spPr>
          <a:xfrm>
            <a:off x="7065264" y="5577840"/>
            <a:ext cx="1213104" cy="5269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29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A743F-703B-4B6C-9E86-E6F5FC7A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Inhoudstafel ‘</a:t>
            </a:r>
            <a:r>
              <a:rPr lang="nl-BE" dirty="0" err="1"/>
              <a:t>ShareX</a:t>
            </a:r>
            <a:r>
              <a:rPr lang="nl-BE" dirty="0"/>
              <a:t>’ [</a:t>
            </a:r>
            <a:r>
              <a:rPr lang="nl-BE" dirty="0">
                <a:hlinkClick r:id="rId2"/>
              </a:rPr>
              <a:t>VID</a:t>
            </a:r>
            <a:r>
              <a:rPr lang="nl-BE" dirty="0"/>
              <a:t>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264861-0A5C-40AF-8447-C0F4F119A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is het? [</a:t>
            </a:r>
            <a:r>
              <a:rPr lang="nl-BE" dirty="0">
                <a:hlinkClick r:id="rId3"/>
              </a:rPr>
              <a:t>VID</a:t>
            </a:r>
            <a:r>
              <a:rPr lang="nl-BE" dirty="0"/>
              <a:t>]</a:t>
            </a:r>
          </a:p>
          <a:p>
            <a:r>
              <a:rPr lang="nl-BE" dirty="0"/>
              <a:t>Downloaden [</a:t>
            </a:r>
            <a:r>
              <a:rPr lang="nl-BE" dirty="0">
                <a:hlinkClick r:id="rId4"/>
              </a:rPr>
              <a:t>VID</a:t>
            </a:r>
            <a:r>
              <a:rPr lang="nl-BE" dirty="0"/>
              <a:t>]</a:t>
            </a:r>
          </a:p>
          <a:p>
            <a:r>
              <a:rPr lang="nl-BE" dirty="0"/>
              <a:t>Instellen (éénmalig) [</a:t>
            </a:r>
            <a:r>
              <a:rPr lang="nl-BE" dirty="0">
                <a:hlinkClick r:id="rId5"/>
              </a:rPr>
              <a:t>VID</a:t>
            </a:r>
            <a:r>
              <a:rPr lang="nl-BE" dirty="0"/>
              <a:t>]</a:t>
            </a:r>
          </a:p>
          <a:p>
            <a:r>
              <a:rPr lang="nl-BE" dirty="0"/>
              <a:t>Gebruiken [</a:t>
            </a:r>
            <a:r>
              <a:rPr lang="nl-BE" dirty="0">
                <a:hlinkClick r:id="rId6"/>
              </a:rPr>
              <a:t>VID</a:t>
            </a:r>
            <a:r>
              <a:rPr lang="nl-BE" dirty="0"/>
              <a:t>]</a:t>
            </a:r>
          </a:p>
          <a:p>
            <a:r>
              <a:rPr lang="nl-BE" dirty="0"/>
              <a:t>Afronden [</a:t>
            </a:r>
            <a:r>
              <a:rPr lang="nl-BE" dirty="0">
                <a:hlinkClick r:id="rId7"/>
              </a:rPr>
              <a:t>VID</a:t>
            </a:r>
            <a:r>
              <a:rPr lang="nl-BE" dirty="0"/>
              <a:t>]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r>
              <a:rPr lang="nl-BE" sz="1800" dirty="0"/>
              <a:t>De [VID] verwijst naar </a:t>
            </a:r>
            <a:r>
              <a:rPr lang="nl-BE" sz="1800" dirty="0">
                <a:hlinkClick r:id="rId7"/>
              </a:rPr>
              <a:t>de opgenomen video</a:t>
            </a:r>
            <a:r>
              <a:rPr lang="nl-BE" sz="1800" dirty="0"/>
              <a:t> van deze presentatie. Je gaat rechtstreeks naar het juiste deel.</a:t>
            </a:r>
          </a:p>
        </p:txBody>
      </p:sp>
    </p:spTree>
    <p:extLst>
      <p:ext uri="{BB962C8B-B14F-4D97-AF65-F5344CB8AC3E}">
        <p14:creationId xmlns:p14="http://schemas.microsoft.com/office/powerpoint/2010/main" val="289630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BDDFE-AFCD-4448-AF34-F8EBA3B4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Venster of deel van venster opnemen</a:t>
            </a:r>
            <a:br>
              <a:rPr lang="nl-BE" dirty="0"/>
            </a:br>
            <a:r>
              <a:rPr lang="nl-BE" dirty="0"/>
              <a:t>= op basis van rechthoek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194A73-B793-4B20-8C10-90073632E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Alles daarbinnen wordt opgenomen</a:t>
            </a:r>
          </a:p>
          <a:p>
            <a:r>
              <a:rPr lang="nl-BE" dirty="0" err="1"/>
              <a:t>ShareX</a:t>
            </a:r>
            <a:r>
              <a:rPr lang="nl-BE" dirty="0"/>
              <a:t> zoekt zelf naar rechthoeken</a:t>
            </a:r>
          </a:p>
          <a:p>
            <a:r>
              <a:rPr lang="nl-BE" dirty="0"/>
              <a:t>Zelf kiezen?</a:t>
            </a:r>
          </a:p>
          <a:p>
            <a:pPr lvl="1"/>
            <a:r>
              <a:rPr lang="nl-BE" dirty="0"/>
              <a:t>Ctrl + rechthoek slepen</a:t>
            </a:r>
          </a:p>
          <a:p>
            <a:pPr marL="457200" lvl="1" indent="0">
              <a:buNone/>
            </a:pPr>
            <a:r>
              <a:rPr lang="nl-BE" dirty="0"/>
              <a:t>    </a:t>
            </a:r>
            <a:r>
              <a:rPr lang="nl-BE" sz="1200" dirty="0"/>
              <a:t>(</a:t>
            </a:r>
            <a:r>
              <a:rPr lang="nl-BE" sz="1200" dirty="0">
                <a:hlinkClick r:id="rId2"/>
              </a:rPr>
              <a:t>sneltoetsen</a:t>
            </a:r>
            <a:r>
              <a:rPr lang="nl-BE" sz="1200" dirty="0"/>
              <a:t>)</a:t>
            </a:r>
            <a:endParaRPr lang="nl-BE" dirty="0"/>
          </a:p>
          <a:p>
            <a:r>
              <a:rPr lang="nl-BE" dirty="0"/>
              <a:t>Opname begint</a:t>
            </a:r>
          </a:p>
          <a:p>
            <a:r>
              <a:rPr lang="nl-BE" dirty="0"/>
              <a:t>Rechtsonder stoppen</a:t>
            </a:r>
          </a:p>
          <a:p>
            <a:pPr lvl="1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8D68E0-3C46-4FF0-8CE4-4528A53F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33" y="2336873"/>
            <a:ext cx="5424571" cy="434644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EB91C06-18BA-41A5-B41E-D138FA6DB6E8}"/>
              </a:ext>
            </a:extLst>
          </p:cNvPr>
          <p:cNvSpPr/>
          <p:nvPr/>
        </p:nvSpPr>
        <p:spPr>
          <a:xfrm>
            <a:off x="6633477" y="2369598"/>
            <a:ext cx="3936987" cy="29095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1EFA2F-B7BD-4AF2-8321-A8C9B21B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772" y="5701691"/>
            <a:ext cx="2616708" cy="7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7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FBC05-D275-45F6-85A2-999FC5A2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Alles opnemen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3656B-9BF5-407F-9F61-51761C688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Toetsen</a:t>
            </a:r>
          </a:p>
          <a:p>
            <a:pPr lvl="1"/>
            <a:r>
              <a:rPr lang="nl-BE" dirty="0"/>
              <a:t>Shift + Print Screen | Schermopname (</a:t>
            </a:r>
            <a:r>
              <a:rPr lang="nl-BE" dirty="0" err="1"/>
              <a:t>FFmpeg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Spatiebalk</a:t>
            </a:r>
          </a:p>
          <a:p>
            <a:r>
              <a:rPr lang="nl-BE" dirty="0"/>
              <a:t>Opname begint</a:t>
            </a:r>
          </a:p>
          <a:p>
            <a:r>
              <a:rPr lang="nl-BE" dirty="0"/>
              <a:t>Rechtsonder stoppen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460346-0F46-4102-A44E-3500A9C7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16" y="4387786"/>
            <a:ext cx="2616708" cy="7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96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74F98-75C5-40EF-B94E-8FDEDFC1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ShareX</a:t>
            </a:r>
            <a:r>
              <a:rPr lang="nl-BE" dirty="0"/>
              <a:t>: afronden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779C4C-3972-498D-BE0C-A556311C4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ym typeface="Wingdings" panose="05000000000000000000" pitchFamily="2" charset="2"/>
              </a:rPr>
              <a:t>Resultaten: </a:t>
            </a:r>
            <a:r>
              <a:rPr lang="nl-BE" dirty="0" err="1">
                <a:sym typeface="Wingdings" panose="05000000000000000000" pitchFamily="2" charset="2"/>
              </a:rPr>
              <a:t>ShareX</a:t>
            </a:r>
            <a:r>
              <a:rPr lang="nl-BE" dirty="0">
                <a:sym typeface="Wingdings" panose="05000000000000000000" pitchFamily="2" charset="2"/>
              </a:rPr>
              <a:t>-portable\</a:t>
            </a:r>
            <a:r>
              <a:rPr lang="nl-BE" dirty="0" err="1">
                <a:sym typeface="Wingdings" panose="05000000000000000000" pitchFamily="2" charset="2"/>
              </a:rPr>
              <a:t>ShareX</a:t>
            </a:r>
            <a:r>
              <a:rPr lang="nl-BE" dirty="0">
                <a:sym typeface="Wingdings" panose="05000000000000000000" pitchFamily="2" charset="2"/>
              </a:rPr>
              <a:t>\Screenshots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Hernoem naar betere bestandsnaam</a:t>
            </a:r>
          </a:p>
          <a:p>
            <a:r>
              <a:rPr lang="nl-BE" dirty="0">
                <a:sym typeface="Wingdings" panose="05000000000000000000" pitchFamily="2" charset="2"/>
              </a:rPr>
              <a:t>Uploaden op Smartschool/Teams/…</a:t>
            </a:r>
          </a:p>
          <a:p>
            <a:r>
              <a:rPr lang="nl-BE" dirty="0">
                <a:sym typeface="Wingdings" panose="05000000000000000000" pitchFamily="2" charset="2"/>
              </a:rPr>
              <a:t>Afsluiten: RMK Rechtsonder &gt; Afsluiten</a:t>
            </a:r>
          </a:p>
          <a:p>
            <a:pPr lvl="1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833C39-43CC-4944-B129-934223F6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24150"/>
            <a:ext cx="5334000" cy="1409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8839C11-E7DF-40F1-B40F-AB6E6C36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864" y="5441220"/>
            <a:ext cx="5100512" cy="11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95D71-3F8B-415E-B7D6-187EABD7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ShareX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E3AE8D-1212-4BD5-8FC7-50DA37950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Mogelijkheden</a:t>
            </a:r>
          </a:p>
          <a:p>
            <a:pPr lvl="1"/>
            <a:r>
              <a:rPr lang="nl-BE" dirty="0"/>
              <a:t>Schermafdruk (</a:t>
            </a:r>
            <a:r>
              <a:rPr lang="nl-BE" i="1" dirty="0"/>
              <a:t>screenshot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Schermopname (</a:t>
            </a:r>
            <a:r>
              <a:rPr lang="nl-BE" i="1" dirty="0"/>
              <a:t>screencast</a:t>
            </a:r>
            <a:r>
              <a:rPr lang="nl-BE" dirty="0"/>
              <a:t>)</a:t>
            </a:r>
          </a:p>
          <a:p>
            <a:pPr lvl="2"/>
            <a:r>
              <a:rPr lang="nl-BE" dirty="0"/>
              <a:t>Video</a:t>
            </a:r>
          </a:p>
          <a:p>
            <a:pPr lvl="2"/>
            <a:r>
              <a:rPr lang="nl-BE" dirty="0" err="1"/>
              <a:t>Animated</a:t>
            </a:r>
            <a:r>
              <a:rPr lang="nl-BE" dirty="0"/>
              <a:t> gif</a:t>
            </a:r>
          </a:p>
          <a:p>
            <a:pPr lvl="1"/>
            <a:r>
              <a:rPr lang="nl-BE" dirty="0"/>
              <a:t>Veel </a:t>
            </a:r>
            <a:r>
              <a:rPr lang="nl-BE" dirty="0" err="1"/>
              <a:t>export-mogelijkheden</a:t>
            </a:r>
            <a:endParaRPr lang="nl-BE" dirty="0"/>
          </a:p>
          <a:p>
            <a:r>
              <a:rPr lang="nl-BE" dirty="0"/>
              <a:t>Hoe</a:t>
            </a:r>
          </a:p>
          <a:p>
            <a:pPr lvl="1"/>
            <a:r>
              <a:rPr lang="nl-BE" dirty="0"/>
              <a:t>Volledig scherm</a:t>
            </a:r>
          </a:p>
          <a:p>
            <a:pPr lvl="1"/>
            <a:r>
              <a:rPr lang="nl-BE" dirty="0"/>
              <a:t>Rechthoek</a:t>
            </a:r>
          </a:p>
          <a:p>
            <a:r>
              <a:rPr lang="nl-BE" dirty="0"/>
              <a:t>We bekijken de </a:t>
            </a:r>
            <a:r>
              <a:rPr lang="nl-BE" dirty="0" err="1"/>
              <a:t>videoopname</a:t>
            </a:r>
            <a:endParaRPr lang="nl-BE" dirty="0"/>
          </a:p>
          <a:p>
            <a:pPr lvl="1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E52739-275B-4BEF-BB9C-8BEEF2D3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02" y="2535936"/>
            <a:ext cx="6981504" cy="4150942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EE0DF991-73E4-4346-9BBF-9217DCA34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05" y="424847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1E296-48BF-4F84-9733-B66C32D4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Bomen en bos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235B16-1741-48B7-89FD-D9A6496BD8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Smartschool Live</a:t>
            </a:r>
          </a:p>
          <a:p>
            <a:pPr lvl="1"/>
            <a:r>
              <a:rPr lang="nl-BE" dirty="0"/>
              <a:t>Klasomgeving</a:t>
            </a:r>
          </a:p>
          <a:p>
            <a:pPr lvl="1"/>
            <a:r>
              <a:rPr lang="nl-BE" dirty="0"/>
              <a:t>Zelf geen dirigent</a:t>
            </a:r>
          </a:p>
          <a:p>
            <a:r>
              <a:rPr lang="nl-BE" dirty="0"/>
              <a:t>Teams vergaderingen</a:t>
            </a:r>
          </a:p>
          <a:p>
            <a:pPr lvl="1"/>
            <a:r>
              <a:rPr lang="nl-BE" dirty="0"/>
              <a:t>Klasomgeving en Business</a:t>
            </a:r>
          </a:p>
          <a:p>
            <a:pPr lvl="1"/>
            <a:r>
              <a:rPr lang="nl-BE" dirty="0"/>
              <a:t>Zelf geen dirigent</a:t>
            </a:r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88E9A7-FE69-4470-B062-3ED9CB3319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/>
              <a:t>PowerPoint opnemen</a:t>
            </a:r>
          </a:p>
          <a:p>
            <a:pPr lvl="1"/>
            <a:r>
              <a:rPr lang="nl-BE" dirty="0"/>
              <a:t>Je bent dirigent</a:t>
            </a:r>
          </a:p>
          <a:p>
            <a:pPr lvl="1"/>
            <a:r>
              <a:rPr lang="nl-BE" dirty="0"/>
              <a:t>Heb je vaak al</a:t>
            </a:r>
          </a:p>
          <a:p>
            <a:pPr lvl="1"/>
            <a:r>
              <a:rPr lang="nl-BE" dirty="0"/>
              <a:t>Je kan niet buiten PowerPoint</a:t>
            </a:r>
          </a:p>
          <a:p>
            <a:r>
              <a:rPr lang="nl-BE" dirty="0" err="1"/>
              <a:t>ShareX</a:t>
            </a:r>
            <a:endParaRPr lang="nl-BE" dirty="0"/>
          </a:p>
          <a:p>
            <a:pPr lvl="1"/>
            <a:r>
              <a:rPr lang="nl-BE" dirty="0"/>
              <a:t>Je bent dirigent</a:t>
            </a:r>
          </a:p>
          <a:p>
            <a:pPr lvl="1"/>
            <a:r>
              <a:rPr lang="nl-BE" dirty="0"/>
              <a:t>Programma’s opnemen</a:t>
            </a:r>
            <a:br>
              <a:rPr lang="nl-BE" dirty="0"/>
            </a:br>
            <a:r>
              <a:rPr lang="nl-BE" dirty="0"/>
              <a:t>Word, BOB, </a:t>
            </a:r>
            <a:r>
              <a:rPr lang="nl-BE" dirty="0" err="1"/>
              <a:t>Geogebra</a:t>
            </a:r>
            <a:r>
              <a:rPr lang="nl-BE" dirty="0"/>
              <a:t>, …</a:t>
            </a:r>
          </a:p>
          <a:p>
            <a:pPr lvl="1"/>
            <a:r>
              <a:rPr lang="nl-BE" strike="sngStrike" dirty="0"/>
              <a:t>Webcam</a:t>
            </a:r>
            <a:r>
              <a:rPr lang="nl-BE" dirty="0"/>
              <a:t>*, audio</a:t>
            </a:r>
          </a:p>
          <a:p>
            <a:pPr marL="457200" lvl="1" indent="0">
              <a:buNone/>
            </a:pPr>
            <a:r>
              <a:rPr lang="nl-BE" sz="1400" dirty="0"/>
              <a:t>     * het haar goed leggen is niet nodig </a:t>
            </a:r>
            <a:r>
              <a:rPr lang="nl-BE" sz="1400" dirty="0">
                <a:sym typeface="Wingdings" panose="05000000000000000000" pitchFamily="2" charset="2"/>
              </a:rPr>
              <a:t>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8558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29AD5C-CBA2-4B0C-850E-244C10F4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ShareX</a:t>
            </a:r>
            <a:r>
              <a:rPr lang="nl-BE" dirty="0"/>
              <a:t> downloaden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A91EEF-ECA5-420F-9A81-EC6453711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16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DFF32-FABB-4B84-86C2-6CF6B2E0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getsharex.com (</a:t>
            </a:r>
            <a:r>
              <a:rPr lang="nl-BE" dirty="0">
                <a:hlinkClick r:id="rId2"/>
              </a:rPr>
              <a:t>link</a:t>
            </a:r>
            <a:r>
              <a:rPr lang="nl-BE" dirty="0"/>
              <a:t>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4A42B75-4B11-4CA4-874F-C3F5E340F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984" y="2056384"/>
            <a:ext cx="10133983" cy="72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837A5-86CD-427E-A4E8-2AE9F41A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Downloads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905A3-8217-4E26-A7C6-51F9EAEAF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D175A0-EC76-4E82-B666-1EDF2F99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10" y="2336873"/>
            <a:ext cx="952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EE962-4456-481D-8F7A-7F0E4B43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ShareX-portable.zip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84620B-BF12-46F6-9D2D-AEEBEB97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AFF0A-42F2-4884-88C8-52196924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10" y="2157984"/>
            <a:ext cx="7756798" cy="55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6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696DD-B92E-4BCD-9037-00890081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Verkenner &gt; Downloads: uitpakken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39D3430-732A-4C26-B8B4-A07A54CF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4" y="2139696"/>
            <a:ext cx="6922389" cy="43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9121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634730CF08D44A0A83F70B1FF4949" ma:contentTypeVersion="8" ma:contentTypeDescription="Een nieuw document maken." ma:contentTypeScope="" ma:versionID="f2a4ed356fba04ca6dc82a8c6b5af804">
  <xsd:schema xmlns:xsd="http://www.w3.org/2001/XMLSchema" xmlns:xs="http://www.w3.org/2001/XMLSchema" xmlns:p="http://schemas.microsoft.com/office/2006/metadata/properties" xmlns:ns2="ae993187-206b-4574-a629-10a4734cc151" xmlns:ns3="d0ded418-4e46-458c-a1eb-451d9be4357e" targetNamespace="http://schemas.microsoft.com/office/2006/metadata/properties" ma:root="true" ma:fieldsID="d3bfdc8d73a4739f6b52d7e99ee9f359" ns2:_="" ns3:_="">
    <xsd:import namespace="ae993187-206b-4574-a629-10a4734cc151"/>
    <xsd:import namespace="d0ded418-4e46-458c-a1eb-451d9be43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93187-206b-4574-a629-10a4734cc1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ed418-4e46-458c-a1eb-451d9be43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68AC3-89D0-41B4-BF96-F1DD1394C673}"/>
</file>

<file path=customXml/itemProps2.xml><?xml version="1.0" encoding="utf-8"?>
<ds:datastoreItem xmlns:ds="http://schemas.openxmlformats.org/officeDocument/2006/customXml" ds:itemID="{9FE95F26-4CF2-494E-B2BE-2F10BDED0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7FA3ED-77F2-4E80-A3C7-E6865A9B27F9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ae993187-206b-4574-a629-10a4734cc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157</TotalTime>
  <Words>374</Words>
  <Application>Microsoft Office PowerPoint</Application>
  <PresentationFormat>Breedbeeld</PresentationFormat>
  <Paragraphs>97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Berlijn</vt:lpstr>
      <vt:lpstr>ShareX</vt:lpstr>
      <vt:lpstr>Inhoudstafel ‘ShareX’ [VID]</vt:lpstr>
      <vt:lpstr>ShareX</vt:lpstr>
      <vt:lpstr>Bomen en bos</vt:lpstr>
      <vt:lpstr>ShareX downloaden</vt:lpstr>
      <vt:lpstr>getsharex.com (link)</vt:lpstr>
      <vt:lpstr>Downloads</vt:lpstr>
      <vt:lpstr>ShareX-portable.zip</vt:lpstr>
      <vt:lpstr>Verkenner &gt; Downloads: uitpakken</vt:lpstr>
      <vt:lpstr>Verkenner &gt; Downloads: ShareX.exe</vt:lpstr>
      <vt:lpstr>ShareX Instellen</vt:lpstr>
      <vt:lpstr>Sneltoets?</vt:lpstr>
      <vt:lpstr>Startscherm</vt:lpstr>
      <vt:lpstr>ffmpeg.exe downloaden?</vt:lpstr>
      <vt:lpstr>FFmpeg succesvol gedownload</vt:lpstr>
      <vt:lpstr>ShareX audio</vt:lpstr>
      <vt:lpstr>ShareX gebruiken</vt:lpstr>
      <vt:lpstr>Schermopname: stappen</vt:lpstr>
      <vt:lpstr>Venster of deel van venster</vt:lpstr>
      <vt:lpstr>Venster of deel van venster opnemen = op basis van rechthoek</vt:lpstr>
      <vt:lpstr>Alles opnemen</vt:lpstr>
      <vt:lpstr>ShareX: afronden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ShareX</dc:title>
  <dc:creator>Mattias</dc:creator>
  <cp:lastModifiedBy>Mattias</cp:lastModifiedBy>
  <cp:revision>1</cp:revision>
  <dcterms:created xsi:type="dcterms:W3CDTF">2020-03-17T08:13:23Z</dcterms:created>
  <dcterms:modified xsi:type="dcterms:W3CDTF">2020-03-23T12:36:03Z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0x010100881634730CF08D44A0A83F70B1FF4949</vt:lpwstr>
  </property>
</Properties>
</file>